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426D6A"/>
    <a:srgbClr val="0F8D92"/>
    <a:srgbClr val="E8E7E1"/>
    <a:srgbClr val="17645D"/>
    <a:srgbClr val="198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EBA31-446C-4C06-9752-B38D806070C2}" v="2" dt="2023-05-19T15:08:27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49" autoAdjust="0"/>
  </p:normalViewPr>
  <p:slideViewPr>
    <p:cSldViewPr snapToGrid="0">
      <p:cViewPr varScale="1">
        <p:scale>
          <a:sx n="60" d="100"/>
          <a:sy n="60" d="100"/>
        </p:scale>
        <p:origin x="-864" y="-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O'Rourke" userId="f36a576b-c06f-4e27-b341-dcf4bf9c1f2f" providerId="ADAL" clId="{FBEEBA31-446C-4C06-9752-B38D806070C2}"/>
    <pc:docChg chg="custSel delSld modSld">
      <pc:chgData name="Danielle O'Rourke" userId="f36a576b-c06f-4e27-b341-dcf4bf9c1f2f" providerId="ADAL" clId="{FBEEBA31-446C-4C06-9752-B38D806070C2}" dt="2023-05-19T15:10:21.871" v="567" actId="962"/>
      <pc:docMkLst>
        <pc:docMk/>
      </pc:docMkLst>
      <pc:sldChg chg="delSp modSp mod">
        <pc:chgData name="Danielle O'Rourke" userId="f36a576b-c06f-4e27-b341-dcf4bf9c1f2f" providerId="ADAL" clId="{FBEEBA31-446C-4C06-9752-B38D806070C2}" dt="2023-05-19T15:08:27.052" v="552" actId="13244"/>
        <pc:sldMkLst>
          <pc:docMk/>
          <pc:sldMk cId="3203184221" sldId="256"/>
        </pc:sldMkLst>
        <pc:spChg chg="mod">
          <ac:chgData name="Danielle O'Rourke" userId="f36a576b-c06f-4e27-b341-dcf4bf9c1f2f" providerId="ADAL" clId="{FBEEBA31-446C-4C06-9752-B38D806070C2}" dt="2023-05-19T15:08:27.052" v="552" actId="13244"/>
          <ac:spMkLst>
            <pc:docMk/>
            <pc:sldMk cId="3203184221" sldId="256"/>
            <ac:spMk id="2" creationId="{0971AB4F-E146-8E19-6554-0D9EEBF70606}"/>
          </ac:spMkLst>
        </pc:spChg>
        <pc:spChg chg="mod">
          <ac:chgData name="Danielle O'Rourke" userId="f36a576b-c06f-4e27-b341-dcf4bf9c1f2f" providerId="ADAL" clId="{FBEEBA31-446C-4C06-9752-B38D806070C2}" dt="2023-05-19T15:04:54.570" v="143" actId="962"/>
          <ac:spMkLst>
            <pc:docMk/>
            <pc:sldMk cId="3203184221" sldId="256"/>
            <ac:spMk id="3" creationId="{5392B24D-996D-4FEC-9CF7-D6EB2B857BC2}"/>
          </ac:spMkLst>
        </pc:spChg>
        <pc:spChg chg="mod">
          <ac:chgData name="Danielle O'Rourke" userId="f36a576b-c06f-4e27-b341-dcf4bf9c1f2f" providerId="ADAL" clId="{FBEEBA31-446C-4C06-9752-B38D806070C2}" dt="2023-05-19T15:04:56.867" v="144" actId="962"/>
          <ac:spMkLst>
            <pc:docMk/>
            <pc:sldMk cId="3203184221" sldId="256"/>
            <ac:spMk id="6" creationId="{0EC94842-6EDC-4984-A599-7180B211E004}"/>
          </ac:spMkLst>
        </pc:spChg>
        <pc:spChg chg="del mod">
          <ac:chgData name="Danielle O'Rourke" userId="f36a576b-c06f-4e27-b341-dcf4bf9c1f2f" providerId="ADAL" clId="{FBEEBA31-446C-4C06-9752-B38D806070C2}" dt="2023-05-19T15:05:02.896" v="146" actId="478"/>
          <ac:spMkLst>
            <pc:docMk/>
            <pc:sldMk cId="3203184221" sldId="256"/>
            <ac:spMk id="8" creationId="{5FB25B51-6246-4206-A9A0-08D310CAE0B9}"/>
          </ac:spMkLst>
        </pc:spChg>
        <pc:spChg chg="mod">
          <ac:chgData name="Danielle O'Rourke" userId="f36a576b-c06f-4e27-b341-dcf4bf9c1f2f" providerId="ADAL" clId="{FBEEBA31-446C-4C06-9752-B38D806070C2}" dt="2023-05-19T15:05:07.668" v="147" actId="962"/>
          <ac:spMkLst>
            <pc:docMk/>
            <pc:sldMk cId="3203184221" sldId="256"/>
            <ac:spMk id="9" creationId="{D5183BFF-6175-4D26-82A7-23982FC6DF2A}"/>
          </ac:spMkLst>
        </pc:spChg>
        <pc:picChg chg="mod">
          <ac:chgData name="Danielle O'Rourke" userId="f36a576b-c06f-4e27-b341-dcf4bf9c1f2f" providerId="ADAL" clId="{FBEEBA31-446C-4C06-9752-B38D806070C2}" dt="2023-05-19T15:08:23.184" v="551" actId="962"/>
          <ac:picMkLst>
            <pc:docMk/>
            <pc:sldMk cId="3203184221" sldId="256"/>
            <ac:picMk id="7" creationId="{127F0E14-7E00-4521-987F-94CB98EAD885}"/>
          </ac:picMkLst>
        </pc:picChg>
      </pc:sldChg>
      <pc:sldChg chg="modSp mod">
        <pc:chgData name="Danielle O'Rourke" userId="f36a576b-c06f-4e27-b341-dcf4bf9c1f2f" providerId="ADAL" clId="{FBEEBA31-446C-4C06-9752-B38D806070C2}" dt="2023-05-19T15:10:06.412" v="562" actId="962"/>
        <pc:sldMkLst>
          <pc:docMk/>
          <pc:sldMk cId="2303346299" sldId="259"/>
        </pc:sldMkLst>
        <pc:spChg chg="mod">
          <ac:chgData name="Danielle O'Rourke" userId="f36a576b-c06f-4e27-b341-dcf4bf9c1f2f" providerId="ADAL" clId="{FBEEBA31-446C-4C06-9752-B38D806070C2}" dt="2023-05-19T15:04:23.784" v="0" actId="962"/>
          <ac:spMkLst>
            <pc:docMk/>
            <pc:sldMk cId="2303346299" sldId="259"/>
            <ac:spMk id="3" creationId="{5392B24D-996D-4FEC-9CF7-D6EB2B857BC2}"/>
          </ac:spMkLst>
        </pc:spChg>
        <pc:spChg chg="mod">
          <ac:chgData name="Danielle O'Rourke" userId="f36a576b-c06f-4e27-b341-dcf4bf9c1f2f" providerId="ADAL" clId="{FBEEBA31-446C-4C06-9752-B38D806070C2}" dt="2023-05-19T15:04:26.594" v="1" actId="962"/>
          <ac:spMkLst>
            <pc:docMk/>
            <pc:sldMk cId="2303346299" sldId="259"/>
            <ac:spMk id="6" creationId="{0EC94842-6EDC-4984-A599-7180B211E004}"/>
          </ac:spMkLst>
        </pc:spChg>
        <pc:spChg chg="mod">
          <ac:chgData name="Danielle O'Rourke" userId="f36a576b-c06f-4e27-b341-dcf4bf9c1f2f" providerId="ADAL" clId="{FBEEBA31-446C-4C06-9752-B38D806070C2}" dt="2023-05-19T15:07:52.199" v="544" actId="33553"/>
          <ac:spMkLst>
            <pc:docMk/>
            <pc:sldMk cId="2303346299" sldId="259"/>
            <ac:spMk id="8" creationId="{5FB25B51-6246-4206-A9A0-08D310CAE0B9}"/>
          </ac:spMkLst>
        </pc:spChg>
        <pc:spChg chg="mod">
          <ac:chgData name="Danielle O'Rourke" userId="f36a576b-c06f-4e27-b341-dcf4bf9c1f2f" providerId="ADAL" clId="{FBEEBA31-446C-4C06-9752-B38D806070C2}" dt="2023-05-19T15:04:31.275" v="2" actId="962"/>
          <ac:spMkLst>
            <pc:docMk/>
            <pc:sldMk cId="2303346299" sldId="259"/>
            <ac:spMk id="9" creationId="{D5183BFF-6175-4D26-82A7-23982FC6DF2A}"/>
          </ac:spMkLst>
        </pc:spChg>
        <pc:picChg chg="mod">
          <ac:chgData name="Danielle O'Rourke" userId="f36a576b-c06f-4e27-b341-dcf4bf9c1f2f" providerId="ADAL" clId="{FBEEBA31-446C-4C06-9752-B38D806070C2}" dt="2023-05-19T15:04:49.507" v="142" actId="962"/>
          <ac:picMkLst>
            <pc:docMk/>
            <pc:sldMk cId="2303346299" sldId="259"/>
            <ac:picMk id="5" creationId="{997BCF45-1E6A-01A7-B96B-FFCA45582E9C}"/>
          </ac:picMkLst>
        </pc:picChg>
        <pc:picChg chg="mod">
          <ac:chgData name="Danielle O'Rourke" userId="f36a576b-c06f-4e27-b341-dcf4bf9c1f2f" providerId="ADAL" clId="{FBEEBA31-446C-4C06-9752-B38D806070C2}" dt="2023-05-19T15:10:06.412" v="562" actId="962"/>
          <ac:picMkLst>
            <pc:docMk/>
            <pc:sldMk cId="2303346299" sldId="259"/>
            <ac:picMk id="7" creationId="{127F0E14-7E00-4521-987F-94CB98EAD885}"/>
          </ac:picMkLst>
        </pc:picChg>
      </pc:sldChg>
      <pc:sldChg chg="del">
        <pc:chgData name="Danielle O'Rourke" userId="f36a576b-c06f-4e27-b341-dcf4bf9c1f2f" providerId="ADAL" clId="{FBEEBA31-446C-4C06-9752-B38D806070C2}" dt="2023-05-19T15:08:14.423" v="550" actId="2696"/>
        <pc:sldMkLst>
          <pc:docMk/>
          <pc:sldMk cId="224711869" sldId="262"/>
        </pc:sldMkLst>
      </pc:sldChg>
      <pc:sldChg chg="modSp mod">
        <pc:chgData name="Danielle O'Rourke" userId="f36a576b-c06f-4e27-b341-dcf4bf9c1f2f" providerId="ADAL" clId="{FBEEBA31-446C-4C06-9752-B38D806070C2}" dt="2023-05-19T15:09:18.892" v="554" actId="13244"/>
        <pc:sldMkLst>
          <pc:docMk/>
          <pc:sldMk cId="2278928962" sldId="263"/>
        </pc:sldMkLst>
        <pc:spChg chg="mod ord">
          <ac:chgData name="Danielle O'Rourke" userId="f36a576b-c06f-4e27-b341-dcf4bf9c1f2f" providerId="ADAL" clId="{FBEEBA31-446C-4C06-9752-B38D806070C2}" dt="2023-05-19T15:09:18.892" v="554" actId="13244"/>
          <ac:spMkLst>
            <pc:docMk/>
            <pc:sldMk cId="2278928962" sldId="263"/>
            <ac:spMk id="2" creationId="{E2579C1C-1194-1724-7E0A-CD8298A4F303}"/>
          </ac:spMkLst>
        </pc:spChg>
        <pc:spChg chg="mod">
          <ac:chgData name="Danielle O'Rourke" userId="f36a576b-c06f-4e27-b341-dcf4bf9c1f2f" providerId="ADAL" clId="{FBEEBA31-446C-4C06-9752-B38D806070C2}" dt="2023-05-19T15:05:10.492" v="148" actId="962"/>
          <ac:spMkLst>
            <pc:docMk/>
            <pc:sldMk cId="2278928962" sldId="263"/>
            <ac:spMk id="6" creationId="{0EC94842-6EDC-4984-A599-7180B211E004}"/>
          </ac:spMkLst>
        </pc:spChg>
        <pc:spChg chg="mod">
          <ac:chgData name="Danielle O'Rourke" userId="f36a576b-c06f-4e27-b341-dcf4bf9c1f2f" providerId="ADAL" clId="{FBEEBA31-446C-4C06-9752-B38D806070C2}" dt="2023-05-19T15:05:13.154" v="149" actId="962"/>
          <ac:spMkLst>
            <pc:docMk/>
            <pc:sldMk cId="2278928962" sldId="263"/>
            <ac:spMk id="9" creationId="{D5183BFF-6175-4D26-82A7-23982FC6DF2A}"/>
          </ac:spMkLst>
        </pc:spChg>
        <pc:picChg chg="mod">
          <ac:chgData name="Danielle O'Rourke" userId="f36a576b-c06f-4e27-b341-dcf4bf9c1f2f" providerId="ADAL" clId="{FBEEBA31-446C-4C06-9752-B38D806070C2}" dt="2023-05-19T15:09:15.417" v="553" actId="962"/>
          <ac:picMkLst>
            <pc:docMk/>
            <pc:sldMk cId="2278928962" sldId="263"/>
            <ac:picMk id="7" creationId="{127F0E14-7E00-4521-987F-94CB98EAD885}"/>
          </ac:picMkLst>
        </pc:picChg>
        <pc:picChg chg="mod">
          <ac:chgData name="Danielle O'Rourke" userId="f36a576b-c06f-4e27-b341-dcf4bf9c1f2f" providerId="ADAL" clId="{FBEEBA31-446C-4C06-9752-B38D806070C2}" dt="2023-05-19T15:05:53.509" v="537" actId="962"/>
          <ac:picMkLst>
            <pc:docMk/>
            <pc:sldMk cId="2278928962" sldId="263"/>
            <ac:picMk id="10" creationId="{7C4C35CB-A222-CC71-9BDE-91357D180FB5}"/>
          </ac:picMkLst>
        </pc:picChg>
      </pc:sldChg>
      <pc:sldChg chg="modSp mod">
        <pc:chgData name="Danielle O'Rourke" userId="f36a576b-c06f-4e27-b341-dcf4bf9c1f2f" providerId="ADAL" clId="{FBEEBA31-446C-4C06-9752-B38D806070C2}" dt="2023-05-19T15:10:13.091" v="564" actId="962"/>
        <pc:sldMkLst>
          <pc:docMk/>
          <pc:sldMk cId="2183663635" sldId="264"/>
        </pc:sldMkLst>
        <pc:spChg chg="mod ord">
          <ac:chgData name="Danielle O'Rourke" userId="f36a576b-c06f-4e27-b341-dcf4bf9c1f2f" providerId="ADAL" clId="{FBEEBA31-446C-4C06-9752-B38D806070C2}" dt="2023-05-19T15:09:59.815" v="561" actId="20577"/>
          <ac:spMkLst>
            <pc:docMk/>
            <pc:sldMk cId="2183663635" sldId="264"/>
            <ac:spMk id="3" creationId="{5E75C3A3-36D3-CD46-F45F-89CE5554656D}"/>
          </ac:spMkLst>
        </pc:spChg>
        <pc:spChg chg="mod">
          <ac:chgData name="Danielle O'Rourke" userId="f36a576b-c06f-4e27-b341-dcf4bf9c1f2f" providerId="ADAL" clId="{FBEEBA31-446C-4C06-9752-B38D806070C2}" dt="2023-05-19T15:06:01.320" v="538" actId="962"/>
          <ac:spMkLst>
            <pc:docMk/>
            <pc:sldMk cId="2183663635" sldId="264"/>
            <ac:spMk id="6" creationId="{0EC94842-6EDC-4984-A599-7180B211E004}"/>
          </ac:spMkLst>
        </pc:spChg>
        <pc:spChg chg="mod">
          <ac:chgData name="Danielle O'Rourke" userId="f36a576b-c06f-4e27-b341-dcf4bf9c1f2f" providerId="ADAL" clId="{FBEEBA31-446C-4C06-9752-B38D806070C2}" dt="2023-05-19T15:07:30.523" v="539" actId="962"/>
          <ac:spMkLst>
            <pc:docMk/>
            <pc:sldMk cId="2183663635" sldId="264"/>
            <ac:spMk id="9" creationId="{D5183BFF-6175-4D26-82A7-23982FC6DF2A}"/>
          </ac:spMkLst>
        </pc:spChg>
        <pc:picChg chg="mod">
          <ac:chgData name="Danielle O'Rourke" userId="f36a576b-c06f-4e27-b341-dcf4bf9c1f2f" providerId="ADAL" clId="{FBEEBA31-446C-4C06-9752-B38D806070C2}" dt="2023-05-19T15:10:13.091" v="564" actId="962"/>
          <ac:picMkLst>
            <pc:docMk/>
            <pc:sldMk cId="2183663635" sldId="264"/>
            <ac:picMk id="4" creationId="{8E8B07CE-DB35-6A4D-C537-661D1D9E0DBC}"/>
          </ac:picMkLst>
        </pc:picChg>
        <pc:picChg chg="mod">
          <ac:chgData name="Danielle O'Rourke" userId="f36a576b-c06f-4e27-b341-dcf4bf9c1f2f" providerId="ADAL" clId="{FBEEBA31-446C-4C06-9752-B38D806070C2}" dt="2023-05-19T15:09:39.421" v="556" actId="962"/>
          <ac:picMkLst>
            <pc:docMk/>
            <pc:sldMk cId="2183663635" sldId="264"/>
            <ac:picMk id="7" creationId="{127F0E14-7E00-4521-987F-94CB98EAD885}"/>
          </ac:picMkLst>
        </pc:picChg>
      </pc:sldChg>
      <pc:sldChg chg="modSp mod">
        <pc:chgData name="Danielle O'Rourke" userId="f36a576b-c06f-4e27-b341-dcf4bf9c1f2f" providerId="ADAL" clId="{FBEEBA31-446C-4C06-9752-B38D806070C2}" dt="2023-05-19T15:10:21.871" v="567" actId="962"/>
        <pc:sldMkLst>
          <pc:docMk/>
          <pc:sldMk cId="3718965772" sldId="265"/>
        </pc:sldMkLst>
        <pc:spChg chg="mod">
          <ac:chgData name="Danielle O'Rourke" userId="f36a576b-c06f-4e27-b341-dcf4bf9c1f2f" providerId="ADAL" clId="{FBEEBA31-446C-4C06-9752-B38D806070C2}" dt="2023-05-19T15:08:02.599" v="548" actId="33553"/>
          <ac:spMkLst>
            <pc:docMk/>
            <pc:sldMk cId="3718965772" sldId="265"/>
            <ac:spMk id="4" creationId="{218BF464-5138-EF9E-FC26-87C27359628D}"/>
          </ac:spMkLst>
        </pc:spChg>
        <pc:spChg chg="mod">
          <ac:chgData name="Danielle O'Rourke" userId="f36a576b-c06f-4e27-b341-dcf4bf9c1f2f" providerId="ADAL" clId="{FBEEBA31-446C-4C06-9752-B38D806070C2}" dt="2023-05-19T15:07:34.929" v="540" actId="962"/>
          <ac:spMkLst>
            <pc:docMk/>
            <pc:sldMk cId="3718965772" sldId="265"/>
            <ac:spMk id="6" creationId="{0EC94842-6EDC-4984-A599-7180B211E004}"/>
          </ac:spMkLst>
        </pc:spChg>
        <pc:spChg chg="mod">
          <ac:chgData name="Danielle O'Rourke" userId="f36a576b-c06f-4e27-b341-dcf4bf9c1f2f" providerId="ADAL" clId="{FBEEBA31-446C-4C06-9752-B38D806070C2}" dt="2023-05-19T15:07:37.445" v="541" actId="962"/>
          <ac:spMkLst>
            <pc:docMk/>
            <pc:sldMk cId="3718965772" sldId="265"/>
            <ac:spMk id="9" creationId="{D5183BFF-6175-4D26-82A7-23982FC6DF2A}"/>
          </ac:spMkLst>
        </pc:spChg>
        <pc:picChg chg="mod">
          <ac:chgData name="Danielle O'Rourke" userId="f36a576b-c06f-4e27-b341-dcf4bf9c1f2f" providerId="ADAL" clId="{FBEEBA31-446C-4C06-9752-B38D806070C2}" dt="2023-05-19T15:10:21.871" v="567" actId="962"/>
          <ac:picMkLst>
            <pc:docMk/>
            <pc:sldMk cId="3718965772" sldId="265"/>
            <ac:picMk id="7" creationId="{127F0E14-7E00-4521-987F-94CB98EAD885}"/>
          </ac:picMkLst>
        </pc:picChg>
      </pc:sldChg>
      <pc:sldChg chg="modSp mod">
        <pc:chgData name="Danielle O'Rourke" userId="f36a576b-c06f-4e27-b341-dcf4bf9c1f2f" providerId="ADAL" clId="{FBEEBA31-446C-4C06-9752-B38D806070C2}" dt="2023-05-19T15:09:49.282" v="558" actId="962"/>
        <pc:sldMkLst>
          <pc:docMk/>
          <pc:sldMk cId="3533814651" sldId="266"/>
        </pc:sldMkLst>
        <pc:spChg chg="mod ord">
          <ac:chgData name="Danielle O'Rourke" userId="f36a576b-c06f-4e27-b341-dcf4bf9c1f2f" providerId="ADAL" clId="{FBEEBA31-446C-4C06-9752-B38D806070C2}" dt="2023-05-19T15:09:47.878" v="557" actId="13244"/>
          <ac:spMkLst>
            <pc:docMk/>
            <pc:sldMk cId="3533814651" sldId="266"/>
            <ac:spMk id="2" creationId="{5F17C539-D738-9884-9E26-D990333FB440}"/>
          </ac:spMkLst>
        </pc:spChg>
        <pc:spChg chg="mod">
          <ac:chgData name="Danielle O'Rourke" userId="f36a576b-c06f-4e27-b341-dcf4bf9c1f2f" providerId="ADAL" clId="{FBEEBA31-446C-4C06-9752-B38D806070C2}" dt="2023-05-19T15:07:39.916" v="542" actId="962"/>
          <ac:spMkLst>
            <pc:docMk/>
            <pc:sldMk cId="3533814651" sldId="266"/>
            <ac:spMk id="6" creationId="{0EC94842-6EDC-4984-A599-7180B211E004}"/>
          </ac:spMkLst>
        </pc:spChg>
        <pc:spChg chg="mod">
          <ac:chgData name="Danielle O'Rourke" userId="f36a576b-c06f-4e27-b341-dcf4bf9c1f2f" providerId="ADAL" clId="{FBEEBA31-446C-4C06-9752-B38D806070C2}" dt="2023-05-19T15:07:41.688" v="543" actId="962"/>
          <ac:spMkLst>
            <pc:docMk/>
            <pc:sldMk cId="3533814651" sldId="266"/>
            <ac:spMk id="9" creationId="{D5183BFF-6175-4D26-82A7-23982FC6DF2A}"/>
          </ac:spMkLst>
        </pc:spChg>
        <pc:picChg chg="mod">
          <ac:chgData name="Danielle O'Rourke" userId="f36a576b-c06f-4e27-b341-dcf4bf9c1f2f" providerId="ADAL" clId="{FBEEBA31-446C-4C06-9752-B38D806070C2}" dt="2023-05-19T15:09:49.282" v="558" actId="962"/>
          <ac:picMkLst>
            <pc:docMk/>
            <pc:sldMk cId="3533814651" sldId="266"/>
            <ac:picMk id="7" creationId="{127F0E14-7E00-4521-987F-94CB98EAD8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82E1-0FBA-4DBD-9EFD-B29164872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8D8A5-EA42-4D19-B4C9-3781CAFB5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6E03-3FC0-4631-95B7-6516D223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D1FB4-41EB-471F-8153-A26645D2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33D4D-567C-46AB-8F00-50F04CE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68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9179-D6D8-4107-8DFD-4AEAA5F7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5E8F0-DE9D-414D-8628-9892BB368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175A5-13A3-4BD4-9ABF-2ABE9EBA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92285-A0F3-4E46-A533-AB78E334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BD483-9BB9-47B6-9303-C0C9AC2A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682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2FE61-16AC-44D0-A628-B827A626C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F67B4-3F7C-4C62-A1A8-1EBA57B7C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76C3C-731E-4357-A8E2-9DAAADCC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3235B-421D-4949-8D6C-21C5C2CD9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BE2E-C12A-430E-95C3-E5A8FFF7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624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99F6-83A6-41F9-BB1C-5C7CB2AA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F7498-7612-4EDA-A7CA-25EE1F4E5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E5BD4-C5B6-4110-AC55-E3A92882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38FDB-A2A2-4283-9578-C10D331A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BCDB4-6437-45CC-AFEA-23957E92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786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C816-29FA-411D-8DB1-2B0B081A0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E9A72-452F-410A-896B-0523418B9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75A19-A905-4DCC-8201-EC1E3A26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C572D-67A7-4123-AA4F-7A3AC5AD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0419-6E1B-44EE-9FCF-0B8B48CB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118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B2AF-448C-4190-A39C-8512A568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67668-AF6B-418E-9174-E0E6944CA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C02-2A67-4F4F-AE09-1116ADB97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BF3F8-F679-4DED-995F-07829245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E9378-4EFD-4026-8B32-8F9716CC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40A80-A3E5-423E-9581-E73F0388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11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0BC9-2E1D-4601-9CFE-C59985C9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22E23-B5B2-4704-82C3-CDAEC5CAF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C2A50-4BD9-4454-BE7A-EB8DB0F68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D22FE-0551-4E72-97F6-9A70B65EC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4AFAC-ABF5-47E4-B4F3-D9EC0889D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AC4C35-D859-4B53-A92D-B3B66A12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FE9BE-6237-44C8-950D-D64AC6A2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C2F9A-640B-4C98-ABC5-9F551B9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544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B094-29E5-4780-AB82-FE724155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88907-928A-4A7A-B46C-40FDF20E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00660-B6CD-49B0-A6B7-B405A5D5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34FFB-2FBE-46CA-9800-770CDE3A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218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F4625-1960-43DB-85C8-2D72D439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A97EA-CDF7-483A-A42C-5D598AE5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F558-88B5-49E5-9C09-0C5673A8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153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35FC-EF53-4E2B-8745-ABAD77A2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336A7-02D9-4A78-A8B7-2CECF7B8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3E398-4480-445F-8C44-3BE9D2C27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C0086-DAE8-4D3B-8A4F-4C21AB87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2E353-EC4B-4DBB-877B-D62C9D37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AE33-D65B-451C-8532-CC014B39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990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E6A2-FEE9-4A46-8DCA-E9A00326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B9C0A-6BB9-4A66-8D54-F159D7D40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358CD-6DA3-40CF-A396-C17A7A77C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0D80E-EF0E-435A-92C0-82A284C6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71764-8D3D-47EE-9992-3329DD1D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B8CEA-666C-4E71-9E40-7F3C907C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891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7F600-0D45-4BC8-8280-DE6AEF7F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15670-B775-4C22-B4AA-67C82C22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22CA1-A38E-49BD-AEFF-F37B0BC16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57FF8-95AE-4D5E-8681-21E05078C5C4}" type="datetimeFigureOut">
              <a:rPr lang="en-IE" smtClean="0"/>
              <a:t>19/05/2023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B8BF9-AC6F-43C1-BF73-E0D123F22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B3E1-94EC-4E56-8823-739D40B65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D00A-E125-4BA7-8103-5B33AA163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636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92B24D-996D-4FEC-9CF7-D6EB2B85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00000">
            <a:off x="-3260409" y="3732380"/>
            <a:ext cx="12765391" cy="3545765"/>
          </a:xfrm>
          <a:prstGeom prst="rect">
            <a:avLst/>
          </a:prstGeom>
          <a:solidFill>
            <a:srgbClr val="426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94842-6EDC-4984-A599-7180B211E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00000">
            <a:off x="1569125" y="6747575"/>
            <a:ext cx="11684357" cy="3080737"/>
          </a:xfrm>
          <a:prstGeom prst="rect">
            <a:avLst/>
          </a:prstGeom>
          <a:solidFill>
            <a:srgbClr val="E8E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ysClr val="windowText" lastClr="000000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FB25B51-6246-4206-A9A0-08D310CAE0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5322" y="5006005"/>
            <a:ext cx="6644640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WWETB’s Immersive Hospital Room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Mary Walsh O’Shea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F0E14-7E00-4521-987F-94CB98EA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13" y="5918414"/>
            <a:ext cx="1873397" cy="7229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183BFF-6175-4D26-82A7-23982FC6D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00000">
            <a:off x="-3215620" y="6975407"/>
            <a:ext cx="10080434" cy="3545765"/>
          </a:xfrm>
          <a:prstGeom prst="rect">
            <a:avLst/>
          </a:prstGeom>
          <a:solidFill>
            <a:srgbClr val="0F8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5" name="Picture 4" descr="Virtual Hospital Room, with a patient sitting up in hospital bed">
            <a:extLst>
              <a:ext uri="{FF2B5EF4-FFF2-40B4-BE49-F238E27FC236}">
                <a16:creationId xmlns:a16="http://schemas.microsoft.com/office/drawing/2014/main" id="{997BCF45-1E6A-01A7-B96B-FFCA4558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452" y="266244"/>
            <a:ext cx="6231835" cy="38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AB4F-E146-8E19-6554-0D9EEBF706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53817" y="928117"/>
            <a:ext cx="9104244" cy="3077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Why use immersive technologies?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How do we use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How will it help learning?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92B24D-996D-4FEC-9CF7-D6EB2B85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00000">
            <a:off x="-3260409" y="3732380"/>
            <a:ext cx="12765391" cy="3545765"/>
          </a:xfrm>
          <a:prstGeom prst="rect">
            <a:avLst/>
          </a:prstGeom>
          <a:solidFill>
            <a:srgbClr val="426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94842-6EDC-4984-A599-7180B211E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00000">
            <a:off x="1569125" y="6747575"/>
            <a:ext cx="11684357" cy="3080737"/>
          </a:xfrm>
          <a:prstGeom prst="rect">
            <a:avLst/>
          </a:prstGeom>
          <a:solidFill>
            <a:srgbClr val="E8E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F0E14-7E00-4521-987F-94CB98EA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13" y="5918414"/>
            <a:ext cx="1873397" cy="7229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183BFF-6175-4D26-82A7-23982FC6D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00000">
            <a:off x="-3215620" y="6975407"/>
            <a:ext cx="10080434" cy="3545765"/>
          </a:xfrm>
          <a:prstGeom prst="rect">
            <a:avLst/>
          </a:prstGeom>
          <a:solidFill>
            <a:srgbClr val="0F8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318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9C1C-1194-1724-7E0A-CD8298A4F3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25148" y="6122504"/>
            <a:ext cx="52578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Image of practice session where learner gets guidance to follow the correct step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94842-6EDC-4984-A599-7180B211E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00000">
            <a:off x="1527817" y="6513308"/>
            <a:ext cx="13054259" cy="3080737"/>
          </a:xfrm>
          <a:prstGeom prst="rect">
            <a:avLst/>
          </a:prstGeom>
          <a:solidFill>
            <a:srgbClr val="E8E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F0E14-7E00-4521-987F-94CB98EA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13" y="5918414"/>
            <a:ext cx="1873397" cy="7229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183BFF-6175-4D26-82A7-23982FC6D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00000">
            <a:off x="-3215620" y="6975407"/>
            <a:ext cx="10080434" cy="3545765"/>
          </a:xfrm>
          <a:prstGeom prst="rect">
            <a:avLst/>
          </a:prstGeom>
          <a:solidFill>
            <a:srgbClr val="0F8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0" name="Picture 9" descr="Virtual Lab, with purple gloved hands showing where the student's hands currently are, and an outline of green hands indicating where they should be">
            <a:extLst>
              <a:ext uri="{FF2B5EF4-FFF2-40B4-BE49-F238E27FC236}">
                <a16:creationId xmlns:a16="http://schemas.microsoft.com/office/drawing/2014/main" id="{7C4C35CB-A222-CC71-9BDE-91357D180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817" y="437322"/>
            <a:ext cx="7454348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2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75C3A3-36D3-CD46-F45F-89CE555465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1124" y="5749643"/>
            <a:ext cx="9119152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Image of practice session where learner gets guidance to follow the correct steps 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94842-6EDC-4984-A599-7180B211E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00000">
            <a:off x="1527817" y="6513308"/>
            <a:ext cx="13054259" cy="3080737"/>
          </a:xfrm>
          <a:prstGeom prst="rect">
            <a:avLst/>
          </a:prstGeom>
          <a:solidFill>
            <a:srgbClr val="E8E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F0E14-7E00-4521-987F-94CB98EA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13" y="5918414"/>
            <a:ext cx="1873397" cy="7229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183BFF-6175-4D26-82A7-23982FC6D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00000">
            <a:off x="-3215620" y="6975407"/>
            <a:ext cx="10080434" cy="3545765"/>
          </a:xfrm>
          <a:prstGeom prst="rect">
            <a:avLst/>
          </a:prstGeom>
          <a:solidFill>
            <a:srgbClr val="0F8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4" name="Picture 3" descr="Virtual Lab, with purple gloved hands showing where the student's hands currently are, and an outline of green hands indicating where they should be">
            <a:extLst>
              <a:ext uri="{FF2B5EF4-FFF2-40B4-BE49-F238E27FC236}">
                <a16:creationId xmlns:a16="http://schemas.microsoft.com/office/drawing/2014/main" id="{8E8B07CE-DB35-6A4D-C537-661D1D9E0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1" y="526774"/>
            <a:ext cx="7553739" cy="49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6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C94842-6EDC-4984-A599-7180B211E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00000">
            <a:off x="1527817" y="6513308"/>
            <a:ext cx="13054259" cy="3080737"/>
          </a:xfrm>
          <a:prstGeom prst="rect">
            <a:avLst/>
          </a:prstGeom>
          <a:solidFill>
            <a:srgbClr val="E8E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F0E14-7E00-4521-987F-94CB98EA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13" y="5918414"/>
            <a:ext cx="1873397" cy="7229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183BFF-6175-4D26-82A7-23982FC6D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00000">
            <a:off x="-3215620" y="6975407"/>
            <a:ext cx="10080434" cy="3545765"/>
          </a:xfrm>
          <a:prstGeom prst="rect">
            <a:avLst/>
          </a:prstGeom>
          <a:solidFill>
            <a:srgbClr val="0F8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3" name="Picture 2" descr="A person lying in a hospital bed">
            <a:extLst>
              <a:ext uri="{FF2B5EF4-FFF2-40B4-BE49-F238E27FC236}">
                <a16:creationId xmlns:a16="http://schemas.microsoft.com/office/drawing/2014/main" id="{2DF20C81-BAA3-3B5B-8545-AE35E184C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13" y="995679"/>
            <a:ext cx="6858000" cy="47650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8BF464-5138-EF9E-FC26-87C2735962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1124" y="5749643"/>
            <a:ext cx="9119152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Image of Learner lifting patient’s hand to check ID tag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96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C539-D738-9884-9E26-D990333FB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43878" y="1080352"/>
            <a:ext cx="9104244" cy="25853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Immersive Technologies can we call them assistive technologies?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they assist learning?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does AI come into Immersive Technologies and what advantages can it bring?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94842-6EDC-4984-A599-7180B211E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00000">
            <a:off x="1527817" y="6513308"/>
            <a:ext cx="13054259" cy="3080737"/>
          </a:xfrm>
          <a:prstGeom prst="rect">
            <a:avLst/>
          </a:prstGeom>
          <a:solidFill>
            <a:srgbClr val="E8E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F0E14-7E00-4521-987F-94CB98EA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13" y="5918414"/>
            <a:ext cx="1873397" cy="7229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183BFF-6175-4D26-82A7-23982FC6D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00000">
            <a:off x="-3215620" y="6975407"/>
            <a:ext cx="10080434" cy="3545765"/>
          </a:xfrm>
          <a:prstGeom prst="rect">
            <a:avLst/>
          </a:prstGeom>
          <a:solidFill>
            <a:srgbClr val="0F8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381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8236C5C5AA44EA07659CC33D883B7" ma:contentTypeVersion="13" ma:contentTypeDescription="Create a new document." ma:contentTypeScope="" ma:versionID="c89f3d9463385dc971cbabbfca40e403">
  <xsd:schema xmlns:xsd="http://www.w3.org/2001/XMLSchema" xmlns:xs="http://www.w3.org/2001/XMLSchema" xmlns:p="http://schemas.microsoft.com/office/2006/metadata/properties" xmlns:ns2="1316e479-0dd5-4804-90b2-b021d65978fe" xmlns:ns3="4ce5584e-5f0e-4fd3-a3b6-c328330b3f2d" targetNamespace="http://schemas.microsoft.com/office/2006/metadata/properties" ma:root="true" ma:fieldsID="65b6f16b1be29b7f3bef0fe5e8ca0e53" ns2:_="" ns3:_="">
    <xsd:import namespace="1316e479-0dd5-4804-90b2-b021d65978fe"/>
    <xsd:import namespace="4ce5584e-5f0e-4fd3-a3b6-c328330b3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6e479-0dd5-4804-90b2-b021d6597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5584e-5f0e-4fd3-a3b6-c328330b3f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7cb71a9-d6a4-4de9-8779-cae39dc6d9da}" ma:internalName="TaxCatchAll" ma:showField="CatchAllData" ma:web="4ce5584e-5f0e-4fd3-a3b6-c328330b3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e5584e-5f0e-4fd3-a3b6-c328330b3f2d" xsi:nil="true"/>
    <lcf76f155ced4ddcb4097134ff3c332f xmlns="1316e479-0dd5-4804-90b2-b021d65978f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86988-DDB9-4695-864E-17729E459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16e479-0dd5-4804-90b2-b021d65978fe"/>
    <ds:schemaRef ds:uri="4ce5584e-5f0e-4fd3-a3b6-c328330b3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9941F-0CB9-4EEB-88E2-D16F93B0CB27}">
  <ds:schemaRefs>
    <ds:schemaRef ds:uri="http://schemas.microsoft.com/office/2006/metadata/properties"/>
    <ds:schemaRef ds:uri="http://schemas.microsoft.com/office/infopath/2007/PartnerControls"/>
    <ds:schemaRef ds:uri="082490d5-10ba-4a5e-964d-9ef697f37a08"/>
    <ds:schemaRef ds:uri="f56eeeb4-a6b2-467d-98c2-b93138afbdf5"/>
    <ds:schemaRef ds:uri="4ce5584e-5f0e-4fd3-a3b6-c328330b3f2d"/>
    <ds:schemaRef ds:uri="1316e479-0dd5-4804-90b2-b021d65978fe"/>
  </ds:schemaRefs>
</ds:datastoreItem>
</file>

<file path=customXml/itemProps3.xml><?xml version="1.0" encoding="utf-8"?>
<ds:datastoreItem xmlns:ds="http://schemas.openxmlformats.org/officeDocument/2006/customXml" ds:itemID="{64E1FF7A-B7C0-4BCE-8FAA-A1388D7CC8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92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Verdana</vt:lpstr>
      <vt:lpstr>Office Theme</vt:lpstr>
      <vt:lpstr>WWETB’s Immersive Hospital Room Mary Walsh O’Shea </vt:lpstr>
      <vt:lpstr>Why use immersive technologies?  How do we use it?  How will it help learning?   </vt:lpstr>
      <vt:lpstr>Image of practice session where learner gets guidance to follow the correct step</vt:lpstr>
      <vt:lpstr>Image of practice session where learner gets guidance to follow the correct steps 2</vt:lpstr>
      <vt:lpstr>                             Image of Learner lifting patient’s hand to check ID tag.</vt:lpstr>
      <vt:lpstr>Immersive Technologies can we call them assistive technologies?  How can they assist learning?  Where does AI come into Immersive Technologies and what advantages can it bring?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Rath</dc:creator>
  <cp:lastModifiedBy>Danielle O'Rourke</cp:lastModifiedBy>
  <cp:revision>27</cp:revision>
  <dcterms:created xsi:type="dcterms:W3CDTF">2020-05-31T07:53:11Z</dcterms:created>
  <dcterms:modified xsi:type="dcterms:W3CDTF">2023-05-19T15:10:22Z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0x0101007A18236C5C5AA44EA07659CC33D883B7</vt:lpwstr>
  </property>
  <property fmtid="{D5CDD505-2E9C-101B-9397-08002B2CF9AE}" pid="3" name="MediaServiceImageTags">
    <vt:lpwstr/>
  </property>
</Properties>
</file>