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715000" type="screen16x10"/>
  <p:notesSz cx="5715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75" d="100"/>
          <a:sy n="75" d="100"/>
        </p:scale>
        <p:origin x="10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95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(16:10)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Jessica Dunne</cp:lastModifiedBy>
  <cp:revision>1</cp:revision>
  <dcterms:created xsi:type="dcterms:W3CDTF">2024-03-20T02:07:45Z</dcterms:created>
  <dcterms:modified xsi:type="dcterms:W3CDTF">2024-03-20T11:13:20Z</dcterms:modified>
</cp:coreProperties>
</file>