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4"/>
    <p:sldMasterId id="2147483648" r:id="rId5"/>
  </p:sldMasterIdLst>
  <p:notesMasterIdLst>
    <p:notesMasterId r:id="rId33"/>
  </p:notesMasterIdLst>
  <p:sldIdLst>
    <p:sldId id="289" r:id="rId6"/>
    <p:sldId id="543" r:id="rId7"/>
    <p:sldId id="514" r:id="rId8"/>
    <p:sldId id="515" r:id="rId9"/>
    <p:sldId id="516" r:id="rId10"/>
    <p:sldId id="517" r:id="rId11"/>
    <p:sldId id="518" r:id="rId12"/>
    <p:sldId id="519" r:id="rId13"/>
    <p:sldId id="520" r:id="rId14"/>
    <p:sldId id="521" r:id="rId15"/>
    <p:sldId id="522" r:id="rId16"/>
    <p:sldId id="523" r:id="rId17"/>
    <p:sldId id="524" r:id="rId18"/>
    <p:sldId id="527" r:id="rId19"/>
    <p:sldId id="528" r:id="rId20"/>
    <p:sldId id="529" r:id="rId21"/>
    <p:sldId id="530" r:id="rId22"/>
    <p:sldId id="531" r:id="rId23"/>
    <p:sldId id="534" r:id="rId24"/>
    <p:sldId id="533" r:id="rId25"/>
    <p:sldId id="535" r:id="rId26"/>
    <p:sldId id="537" r:id="rId27"/>
    <p:sldId id="536" r:id="rId28"/>
    <p:sldId id="540" r:id="rId29"/>
    <p:sldId id="541" r:id="rId30"/>
    <p:sldId id="538" r:id="rId31"/>
    <p:sldId id="257" r:id="rId32"/>
  </p:sldIdLst>
  <p:sldSz cx="9144000" cy="5143500" type="screen16x9"/>
  <p:notesSz cx="6858000" cy="9144000"/>
  <p:embeddedFontLst>
    <p:embeddedFont>
      <p:font typeface="Lato" panose="020F0502020204030203" pitchFamily="34" charset="0"/>
      <p:regular r:id="rId34"/>
      <p:bold r:id="rId35"/>
      <p:italic r:id="rId36"/>
      <p:boldItalic r:id="rId37"/>
    </p:embeddedFont>
    <p:embeddedFont>
      <p:font typeface="Lato Black" panose="020F0502020204030203" pitchFamily="34" charset="0"/>
      <p:bold r:id="rId38"/>
      <p:italic r:id="rId39"/>
      <p:boldItalic r:id="rId40"/>
    </p:embeddedFont>
    <p:embeddedFont>
      <p:font typeface="Roboto" panose="02000000000000000000"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22D1E8-DAF7-91D8-FD02-8E3154F412FD}" name="Cassandra Sell" initials="CS" userId="S::csell@cast.org::4b24b76a-5867-4de9-8985-954c32368576" providerId="AD"/>
  <p188:author id="{21717DF6-36A8-80AB-7E2F-08F939320428}" name="Luis Perez" initials="LP" userId="S::lperez@cast.org::0ba003d2-bbd8-4db8-91b1-dcc5340c797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DA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A9D15A-48E8-40F3-8135-14E222C1829F}" v="612" dt="2024-03-19T14:15:07.293"/>
    <p1510:client id="{8D7FF1DF-7711-4196-B8F4-96452D56AD6E}" v="16" dt="2024-03-19T01:23:57.640"/>
    <p1510:client id="{B4DB4973-1995-4790-8CFE-08862F55FCDD}" v="150" dt="2024-03-19T00:47:12.4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88" autoAdjust="0"/>
    <p:restoredTop sz="94687" autoAdjust="0"/>
  </p:normalViewPr>
  <p:slideViewPr>
    <p:cSldViewPr snapToGrid="0">
      <p:cViewPr varScale="1">
        <p:scale>
          <a:sx n="83" d="100"/>
          <a:sy n="83" d="100"/>
        </p:scale>
        <p:origin x="624" y="60"/>
      </p:cViewPr>
      <p:guideLst>
        <p:guide orient="horz" pos="1620"/>
        <p:guide pos="2880"/>
      </p:guideLst>
    </p:cSldViewPr>
  </p:slideViewPr>
  <p:outlineViewPr>
    <p:cViewPr>
      <p:scale>
        <a:sx n="33" d="100"/>
        <a:sy n="33" d="100"/>
      </p:scale>
      <p:origin x="0" y="-13939"/>
    </p:cViewPr>
  </p:outlineViewPr>
  <p:notesTextViewPr>
    <p:cViewPr>
      <p:scale>
        <a:sx n="1" d="1"/>
        <a:sy n="1" d="1"/>
      </p:scale>
      <p:origin x="0" y="0"/>
    </p:cViewPr>
  </p:notesTextViewPr>
  <p:sorterViewPr>
    <p:cViewPr>
      <p:scale>
        <a:sx n="100" d="100"/>
        <a:sy n="100" d="100"/>
      </p:scale>
      <p:origin x="0" y="-618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fntdata"/><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c37942272d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0" name="Google Shape;420;g2c37942272d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ccf699730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7" name="Google Shape;437;gccf699730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c37942272d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2c37942272d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b581e5b49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b581e5b49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 light">
  <p:cSld name="TITLE_1_1">
    <p:bg>
      <p:bgPr>
        <a:solidFill>
          <a:schemeClr val="dk2"/>
        </a:solidFill>
        <a:effectLst/>
      </p:bgPr>
    </p:bg>
    <p:spTree>
      <p:nvGrpSpPr>
        <p:cNvPr id="1" name="Shape 14"/>
        <p:cNvGrpSpPr/>
        <p:nvPr/>
      </p:nvGrpSpPr>
      <p:grpSpPr>
        <a:xfrm>
          <a:off x="0" y="0"/>
          <a:ext cx="0" cy="0"/>
          <a:chOff x="0" y="0"/>
          <a:chExt cx="0" cy="0"/>
        </a:xfrm>
      </p:grpSpPr>
      <p:pic>
        <p:nvPicPr>
          <p:cNvPr id="15" name="Image">
            <a:extLst>
              <a:ext uri="{C183D7F6-B498-43B3-948B-1728B52AA6E4}">
                <adec:decorative xmlns:adec="http://schemas.microsoft.com/office/drawing/2017/decorative" val="1"/>
              </a:ext>
            </a:extLst>
          </p:cNvPr>
          <p:cNvPicPr preferRelativeResize="0"/>
          <p:nvPr/>
        </p:nvPicPr>
        <p:blipFill rotWithShape="1">
          <a:blip r:embed="rId2">
            <a:alphaModFix/>
          </a:blip>
          <a:srcRect t="7032" r="6062" b="11768"/>
          <a:stretch/>
        </p:blipFill>
        <p:spPr>
          <a:xfrm>
            <a:off x="2950451" y="0"/>
            <a:ext cx="6193550" cy="5143500"/>
          </a:xfrm>
          <a:prstGeom prst="rect">
            <a:avLst/>
          </a:prstGeom>
          <a:noFill/>
          <a:ln>
            <a:noFill/>
          </a:ln>
        </p:spPr>
      </p:pic>
      <p:sp>
        <p:nvSpPr>
          <p:cNvPr id="16" name="Title"/>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4800"/>
              <a:buNone/>
              <a:defRPr sz="4800">
                <a:solidFill>
                  <a:schemeClr val="dk1"/>
                </a:solidFill>
              </a:defRPr>
            </a:lvl1pPr>
            <a:lvl2pPr lvl="1" rtl="0">
              <a:spcBef>
                <a:spcPts val="0"/>
              </a:spcBef>
              <a:spcAft>
                <a:spcPts val="0"/>
              </a:spcAft>
              <a:buClr>
                <a:schemeClr val="accent4"/>
              </a:buClr>
              <a:buSzPts val="4800"/>
              <a:buNone/>
              <a:defRPr sz="4800">
                <a:solidFill>
                  <a:schemeClr val="accent4"/>
                </a:solidFill>
              </a:defRPr>
            </a:lvl2pPr>
            <a:lvl3pPr lvl="2" rtl="0">
              <a:spcBef>
                <a:spcPts val="0"/>
              </a:spcBef>
              <a:spcAft>
                <a:spcPts val="0"/>
              </a:spcAft>
              <a:buClr>
                <a:schemeClr val="accent4"/>
              </a:buClr>
              <a:buSzPts val="4800"/>
              <a:buNone/>
              <a:defRPr sz="4800">
                <a:solidFill>
                  <a:schemeClr val="accent4"/>
                </a:solidFill>
              </a:defRPr>
            </a:lvl3pPr>
            <a:lvl4pPr lvl="3" rtl="0">
              <a:spcBef>
                <a:spcPts val="0"/>
              </a:spcBef>
              <a:spcAft>
                <a:spcPts val="0"/>
              </a:spcAft>
              <a:buClr>
                <a:schemeClr val="accent4"/>
              </a:buClr>
              <a:buSzPts val="4800"/>
              <a:buNone/>
              <a:defRPr sz="4800">
                <a:solidFill>
                  <a:schemeClr val="accent4"/>
                </a:solidFill>
              </a:defRPr>
            </a:lvl4pPr>
            <a:lvl5pPr lvl="4" rtl="0">
              <a:spcBef>
                <a:spcPts val="0"/>
              </a:spcBef>
              <a:spcAft>
                <a:spcPts val="0"/>
              </a:spcAft>
              <a:buClr>
                <a:schemeClr val="accent4"/>
              </a:buClr>
              <a:buSzPts val="4800"/>
              <a:buNone/>
              <a:defRPr sz="4800">
                <a:solidFill>
                  <a:schemeClr val="accent4"/>
                </a:solidFill>
              </a:defRPr>
            </a:lvl5pPr>
            <a:lvl6pPr lvl="5" rtl="0">
              <a:spcBef>
                <a:spcPts val="0"/>
              </a:spcBef>
              <a:spcAft>
                <a:spcPts val="0"/>
              </a:spcAft>
              <a:buClr>
                <a:schemeClr val="accent4"/>
              </a:buClr>
              <a:buSzPts val="4800"/>
              <a:buNone/>
              <a:defRPr sz="4800">
                <a:solidFill>
                  <a:schemeClr val="accent4"/>
                </a:solidFill>
              </a:defRPr>
            </a:lvl6pPr>
            <a:lvl7pPr lvl="6" rtl="0">
              <a:spcBef>
                <a:spcPts val="0"/>
              </a:spcBef>
              <a:spcAft>
                <a:spcPts val="0"/>
              </a:spcAft>
              <a:buClr>
                <a:schemeClr val="accent4"/>
              </a:buClr>
              <a:buSzPts val="4800"/>
              <a:buNone/>
              <a:defRPr sz="4800">
                <a:solidFill>
                  <a:schemeClr val="accent4"/>
                </a:solidFill>
              </a:defRPr>
            </a:lvl7pPr>
            <a:lvl8pPr lvl="7" rtl="0">
              <a:spcBef>
                <a:spcPts val="0"/>
              </a:spcBef>
              <a:spcAft>
                <a:spcPts val="0"/>
              </a:spcAft>
              <a:buClr>
                <a:schemeClr val="accent4"/>
              </a:buClr>
              <a:buSzPts val="4800"/>
              <a:buNone/>
              <a:defRPr sz="4800">
                <a:solidFill>
                  <a:schemeClr val="accent4"/>
                </a:solidFill>
              </a:defRPr>
            </a:lvl8pPr>
            <a:lvl9pPr lvl="8" rtl="0">
              <a:spcBef>
                <a:spcPts val="0"/>
              </a:spcBef>
              <a:spcAft>
                <a:spcPts val="0"/>
              </a:spcAft>
              <a:buClr>
                <a:schemeClr val="accent4"/>
              </a:buClr>
              <a:buSzPts val="4800"/>
              <a:buNone/>
              <a:defRPr sz="4800">
                <a:solidFill>
                  <a:schemeClr val="accent4"/>
                </a:solidFill>
              </a:defRPr>
            </a:lvl9pPr>
          </a:lstStyle>
          <a:p>
            <a:endParaRPr/>
          </a:p>
        </p:txBody>
      </p:sp>
      <p:sp>
        <p:nvSpPr>
          <p:cNvPr id="17" name="Subtitle"/>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2400"/>
              <a:buFont typeface="Lato"/>
              <a:buNone/>
              <a:defRPr>
                <a:solidFill>
                  <a:schemeClr val="accent6"/>
                </a:solidFill>
                <a:latin typeface="Lato"/>
                <a:ea typeface="Lato"/>
                <a:cs typeface="Lato"/>
                <a:sym typeface="Lato"/>
              </a:defRPr>
            </a:lvl1pPr>
            <a:lvl2pPr lvl="1" rtl="0">
              <a:lnSpc>
                <a:spcPct val="100000"/>
              </a:lnSpc>
              <a:spcBef>
                <a:spcPts val="0"/>
              </a:spcBef>
              <a:spcAft>
                <a:spcPts val="0"/>
              </a:spcAft>
              <a:buClr>
                <a:schemeClr val="dk1"/>
              </a:buClr>
              <a:buSzPts val="1800"/>
              <a:buNone/>
              <a:defRPr sz="1800">
                <a:solidFill>
                  <a:schemeClr val="dk1"/>
                </a:solidFill>
              </a:defRPr>
            </a:lvl2pPr>
            <a:lvl3pPr lvl="2" rtl="0">
              <a:lnSpc>
                <a:spcPct val="100000"/>
              </a:lnSpc>
              <a:spcBef>
                <a:spcPts val="0"/>
              </a:spcBef>
              <a:spcAft>
                <a:spcPts val="0"/>
              </a:spcAft>
              <a:buClr>
                <a:schemeClr val="dk1"/>
              </a:buClr>
              <a:buSzPts val="1800"/>
              <a:buNone/>
              <a:defRPr sz="1800">
                <a:solidFill>
                  <a:schemeClr val="dk1"/>
                </a:solidFill>
              </a:defRPr>
            </a:lvl3pPr>
            <a:lvl4pPr lvl="3" rtl="0">
              <a:lnSpc>
                <a:spcPct val="100000"/>
              </a:lnSpc>
              <a:spcBef>
                <a:spcPts val="0"/>
              </a:spcBef>
              <a:spcAft>
                <a:spcPts val="0"/>
              </a:spcAft>
              <a:buClr>
                <a:schemeClr val="dk1"/>
              </a:buClr>
              <a:buSzPts val="1800"/>
              <a:buNone/>
              <a:defRPr sz="1800">
                <a:solidFill>
                  <a:schemeClr val="dk1"/>
                </a:solidFill>
              </a:defRPr>
            </a:lvl4pPr>
            <a:lvl5pPr lvl="4" rtl="0">
              <a:lnSpc>
                <a:spcPct val="100000"/>
              </a:lnSpc>
              <a:spcBef>
                <a:spcPts val="0"/>
              </a:spcBef>
              <a:spcAft>
                <a:spcPts val="0"/>
              </a:spcAft>
              <a:buClr>
                <a:schemeClr val="dk1"/>
              </a:buClr>
              <a:buSzPts val="1800"/>
              <a:buNone/>
              <a:defRPr sz="1800">
                <a:solidFill>
                  <a:schemeClr val="dk1"/>
                </a:solidFill>
              </a:defRPr>
            </a:lvl5pPr>
            <a:lvl6pPr lvl="5" rtl="0">
              <a:lnSpc>
                <a:spcPct val="100000"/>
              </a:lnSpc>
              <a:spcBef>
                <a:spcPts val="0"/>
              </a:spcBef>
              <a:spcAft>
                <a:spcPts val="0"/>
              </a:spcAft>
              <a:buClr>
                <a:schemeClr val="dk1"/>
              </a:buClr>
              <a:buSzPts val="1800"/>
              <a:buNone/>
              <a:defRPr sz="1800">
                <a:solidFill>
                  <a:schemeClr val="dk1"/>
                </a:solidFill>
              </a:defRPr>
            </a:lvl6pPr>
            <a:lvl7pPr lvl="6" rtl="0">
              <a:lnSpc>
                <a:spcPct val="100000"/>
              </a:lnSpc>
              <a:spcBef>
                <a:spcPts val="0"/>
              </a:spcBef>
              <a:spcAft>
                <a:spcPts val="0"/>
              </a:spcAft>
              <a:buClr>
                <a:schemeClr val="dk1"/>
              </a:buClr>
              <a:buSzPts val="1800"/>
              <a:buNone/>
              <a:defRPr sz="1800">
                <a:solidFill>
                  <a:schemeClr val="dk1"/>
                </a:solidFill>
              </a:defRPr>
            </a:lvl7pPr>
            <a:lvl8pPr lvl="7" rtl="0">
              <a:lnSpc>
                <a:spcPct val="100000"/>
              </a:lnSpc>
              <a:spcBef>
                <a:spcPts val="0"/>
              </a:spcBef>
              <a:spcAft>
                <a:spcPts val="0"/>
              </a:spcAft>
              <a:buClr>
                <a:schemeClr val="dk1"/>
              </a:buClr>
              <a:buSzPts val="1800"/>
              <a:buNone/>
              <a:defRPr sz="1800">
                <a:solidFill>
                  <a:schemeClr val="dk1"/>
                </a:solidFill>
              </a:defRPr>
            </a:lvl8pPr>
            <a:lvl9pPr lvl="8" rtl="0">
              <a:lnSpc>
                <a:spcPct val="100000"/>
              </a:lnSpc>
              <a:spcBef>
                <a:spcPts val="0"/>
              </a:spcBef>
              <a:spcAft>
                <a:spcPts val="0"/>
              </a:spcAft>
              <a:buClr>
                <a:schemeClr val="dk1"/>
              </a:buClr>
              <a:buSzPts val="1800"/>
              <a:buNone/>
              <a:defRPr sz="1800">
                <a:solidFill>
                  <a:schemeClr val="dk1"/>
                </a:solidFill>
              </a:defRPr>
            </a:lvl9pPr>
          </a:lstStyle>
          <a:p>
            <a:endParaRPr/>
          </a:p>
        </p:txBody>
      </p:sp>
      <p:sp>
        <p:nvSpPr>
          <p:cNvPr id="18" name="Slide number"/>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accent6"/>
                </a:solidFill>
              </a:defRPr>
            </a:lvl1pPr>
            <a:lvl2pPr lvl="1" rtl="0">
              <a:buNone/>
              <a:defRPr>
                <a:solidFill>
                  <a:schemeClr val="accent6"/>
                </a:solidFill>
              </a:defRPr>
            </a:lvl2pPr>
            <a:lvl3pPr lvl="2" rtl="0">
              <a:buNone/>
              <a:defRPr>
                <a:solidFill>
                  <a:schemeClr val="accent6"/>
                </a:solidFill>
              </a:defRPr>
            </a:lvl3pPr>
            <a:lvl4pPr lvl="3" rtl="0">
              <a:buNone/>
              <a:defRPr>
                <a:solidFill>
                  <a:schemeClr val="accent6"/>
                </a:solidFill>
              </a:defRPr>
            </a:lvl4pPr>
            <a:lvl5pPr lvl="4" rtl="0">
              <a:buNone/>
              <a:defRPr>
                <a:solidFill>
                  <a:schemeClr val="accent6"/>
                </a:solidFill>
              </a:defRPr>
            </a:lvl5pPr>
            <a:lvl6pPr lvl="5" rtl="0">
              <a:buNone/>
              <a:defRPr>
                <a:solidFill>
                  <a:schemeClr val="accent6"/>
                </a:solidFill>
              </a:defRPr>
            </a:lvl6pPr>
            <a:lvl7pPr lvl="6" rtl="0">
              <a:buNone/>
              <a:defRPr>
                <a:solidFill>
                  <a:schemeClr val="accent6"/>
                </a:solidFill>
              </a:defRPr>
            </a:lvl7pPr>
            <a:lvl8pPr lvl="7" rtl="0">
              <a:buNone/>
              <a:defRPr>
                <a:solidFill>
                  <a:schemeClr val="accent6"/>
                </a:solidFill>
              </a:defRPr>
            </a:lvl8pPr>
            <a:lvl9pPr lvl="8" rtl="0">
              <a:buNone/>
              <a:defRPr>
                <a:solidFill>
                  <a:schemeClr val="accent6"/>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 top 1 1 1">
  <p:cSld name="TITLE_AND_BODY_1_2_1_1">
    <p:bg>
      <p:bgPr>
        <a:solidFill>
          <a:schemeClr val="dk2"/>
        </a:solidFill>
        <a:effectLst/>
      </p:bgPr>
    </p:bg>
    <p:spTree>
      <p:nvGrpSpPr>
        <p:cNvPr id="1" name="Shape 242"/>
        <p:cNvGrpSpPr/>
        <p:nvPr/>
      </p:nvGrpSpPr>
      <p:grpSpPr>
        <a:xfrm>
          <a:off x="0" y="0"/>
          <a:ext cx="0" cy="0"/>
          <a:chOff x="0" y="0"/>
          <a:chExt cx="0" cy="0"/>
        </a:xfrm>
      </p:grpSpPr>
      <p:pic>
        <p:nvPicPr>
          <p:cNvPr id="243" name="Image">
            <a:extLst>
              <a:ext uri="{C183D7F6-B498-43B3-948B-1728B52AA6E4}">
                <adec:decorative xmlns:adec="http://schemas.microsoft.com/office/drawing/2017/decorative" val="1"/>
              </a:ext>
            </a:extLst>
          </p:cNvPr>
          <p:cNvPicPr preferRelativeResize="0"/>
          <p:nvPr/>
        </p:nvPicPr>
        <p:blipFill>
          <a:blip r:embed="rId2">
            <a:alphaModFix amt="50000"/>
          </a:blip>
          <a:stretch>
            <a:fillRect/>
          </a:stretch>
        </p:blipFill>
        <p:spPr>
          <a:xfrm>
            <a:off x="5541" y="0"/>
            <a:ext cx="9138460" cy="5143500"/>
          </a:xfrm>
          <a:prstGeom prst="rect">
            <a:avLst/>
          </a:prstGeom>
          <a:noFill/>
          <a:ln>
            <a:noFill/>
          </a:ln>
        </p:spPr>
      </p:pic>
      <p:sp>
        <p:nvSpPr>
          <p:cNvPr id="249" name="Title"/>
          <p:cNvSpPr txBox="1">
            <a:spLocks noGrp="1"/>
          </p:cNvSpPr>
          <p:nvPr>
            <p:ph type="title" hasCustomPrompt="1"/>
          </p:nvPr>
        </p:nvSpPr>
        <p:spPr>
          <a:xfrm>
            <a:off x="475500" y="1067675"/>
            <a:ext cx="8222100" cy="1963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2000"/>
              <a:buNone/>
              <a:defRPr sz="12000">
                <a:solidFill>
                  <a:schemeClr val="dk1"/>
                </a:solidFill>
              </a:defRPr>
            </a:lvl1pPr>
            <a:lvl2pPr lvl="1" algn="ctr" rtl="0">
              <a:spcBef>
                <a:spcPts val="0"/>
              </a:spcBef>
              <a:spcAft>
                <a:spcPts val="0"/>
              </a:spcAft>
              <a:buClr>
                <a:schemeClr val="accent6"/>
              </a:buClr>
              <a:buSzPts val="12000"/>
              <a:buNone/>
              <a:defRPr sz="12000">
                <a:solidFill>
                  <a:schemeClr val="accent6"/>
                </a:solidFill>
              </a:defRPr>
            </a:lvl2pPr>
            <a:lvl3pPr lvl="2" algn="ctr" rtl="0">
              <a:spcBef>
                <a:spcPts val="0"/>
              </a:spcBef>
              <a:spcAft>
                <a:spcPts val="0"/>
              </a:spcAft>
              <a:buClr>
                <a:schemeClr val="accent6"/>
              </a:buClr>
              <a:buSzPts val="12000"/>
              <a:buNone/>
              <a:defRPr sz="12000">
                <a:solidFill>
                  <a:schemeClr val="accent6"/>
                </a:solidFill>
              </a:defRPr>
            </a:lvl3pPr>
            <a:lvl4pPr lvl="3" algn="ctr" rtl="0">
              <a:spcBef>
                <a:spcPts val="0"/>
              </a:spcBef>
              <a:spcAft>
                <a:spcPts val="0"/>
              </a:spcAft>
              <a:buClr>
                <a:schemeClr val="accent6"/>
              </a:buClr>
              <a:buSzPts val="12000"/>
              <a:buNone/>
              <a:defRPr sz="12000">
                <a:solidFill>
                  <a:schemeClr val="accent6"/>
                </a:solidFill>
              </a:defRPr>
            </a:lvl4pPr>
            <a:lvl5pPr lvl="4" algn="ctr" rtl="0">
              <a:spcBef>
                <a:spcPts val="0"/>
              </a:spcBef>
              <a:spcAft>
                <a:spcPts val="0"/>
              </a:spcAft>
              <a:buClr>
                <a:schemeClr val="accent6"/>
              </a:buClr>
              <a:buSzPts val="12000"/>
              <a:buNone/>
              <a:defRPr sz="12000">
                <a:solidFill>
                  <a:schemeClr val="accent6"/>
                </a:solidFill>
              </a:defRPr>
            </a:lvl5pPr>
            <a:lvl6pPr lvl="5" algn="ctr" rtl="0">
              <a:spcBef>
                <a:spcPts val="0"/>
              </a:spcBef>
              <a:spcAft>
                <a:spcPts val="0"/>
              </a:spcAft>
              <a:buClr>
                <a:schemeClr val="accent6"/>
              </a:buClr>
              <a:buSzPts val="12000"/>
              <a:buNone/>
              <a:defRPr sz="12000">
                <a:solidFill>
                  <a:schemeClr val="accent6"/>
                </a:solidFill>
              </a:defRPr>
            </a:lvl6pPr>
            <a:lvl7pPr lvl="6" algn="ctr" rtl="0">
              <a:spcBef>
                <a:spcPts val="0"/>
              </a:spcBef>
              <a:spcAft>
                <a:spcPts val="0"/>
              </a:spcAft>
              <a:buClr>
                <a:schemeClr val="accent6"/>
              </a:buClr>
              <a:buSzPts val="12000"/>
              <a:buNone/>
              <a:defRPr sz="12000">
                <a:solidFill>
                  <a:schemeClr val="accent6"/>
                </a:solidFill>
              </a:defRPr>
            </a:lvl7pPr>
            <a:lvl8pPr lvl="7" algn="ctr" rtl="0">
              <a:spcBef>
                <a:spcPts val="0"/>
              </a:spcBef>
              <a:spcAft>
                <a:spcPts val="0"/>
              </a:spcAft>
              <a:buClr>
                <a:schemeClr val="accent6"/>
              </a:buClr>
              <a:buSzPts val="12000"/>
              <a:buNone/>
              <a:defRPr sz="12000">
                <a:solidFill>
                  <a:schemeClr val="accent6"/>
                </a:solidFill>
              </a:defRPr>
            </a:lvl8pPr>
            <a:lvl9pPr lvl="8" algn="ctr" rtl="0">
              <a:spcBef>
                <a:spcPts val="0"/>
              </a:spcBef>
              <a:spcAft>
                <a:spcPts val="0"/>
              </a:spcAft>
              <a:buClr>
                <a:schemeClr val="accent6"/>
              </a:buClr>
              <a:buSzPts val="12000"/>
              <a:buNone/>
              <a:defRPr sz="12000">
                <a:solidFill>
                  <a:schemeClr val="accent6"/>
                </a:solidFill>
              </a:defRPr>
            </a:lvl9pPr>
          </a:lstStyle>
          <a:p>
            <a:r>
              <a:t>xx%</a:t>
            </a:r>
          </a:p>
        </p:txBody>
      </p:sp>
      <p:sp>
        <p:nvSpPr>
          <p:cNvPr id="250" name="Content"/>
          <p:cNvSpPr txBox="1">
            <a:spLocks noGrp="1"/>
          </p:cNvSpPr>
          <p:nvPr>
            <p:ph type="body" idx="1"/>
          </p:nvPr>
        </p:nvSpPr>
        <p:spPr>
          <a:xfrm>
            <a:off x="475500" y="3113775"/>
            <a:ext cx="8222100" cy="1300800"/>
          </a:xfrm>
          <a:prstGeom prst="rect">
            <a:avLst/>
          </a:prstGeom>
        </p:spPr>
        <p:txBody>
          <a:bodyPr spcFirstLastPara="1" wrap="square" lIns="91425" tIns="91425" rIns="91425" bIns="91425" anchor="t" anchorCtr="0">
            <a:noAutofit/>
          </a:bodyPr>
          <a:lstStyle>
            <a:lvl1pPr marL="457200" lvl="0" indent="-381000" algn="ctr" rtl="0">
              <a:spcBef>
                <a:spcPts val="0"/>
              </a:spcBef>
              <a:spcAft>
                <a:spcPts val="0"/>
              </a:spcAft>
              <a:buClr>
                <a:schemeClr val="accent6"/>
              </a:buClr>
              <a:buSzPts val="2400"/>
              <a:buChar char="●"/>
              <a:defRPr>
                <a:solidFill>
                  <a:schemeClr val="accent6"/>
                </a:solidFill>
              </a:defRPr>
            </a:lvl1pPr>
            <a:lvl2pPr marL="914400" lvl="1" indent="-361950" algn="ctr" rtl="0">
              <a:spcBef>
                <a:spcPts val="1600"/>
              </a:spcBef>
              <a:spcAft>
                <a:spcPts val="0"/>
              </a:spcAft>
              <a:buClr>
                <a:schemeClr val="accent6"/>
              </a:buClr>
              <a:buSzPts val="2100"/>
              <a:buChar char="○"/>
              <a:defRPr>
                <a:solidFill>
                  <a:schemeClr val="accent6"/>
                </a:solidFill>
              </a:defRPr>
            </a:lvl2pPr>
            <a:lvl3pPr marL="1371600" lvl="2" indent="-342900" algn="ctr" rtl="0">
              <a:spcBef>
                <a:spcPts val="1600"/>
              </a:spcBef>
              <a:spcAft>
                <a:spcPts val="0"/>
              </a:spcAft>
              <a:buClr>
                <a:schemeClr val="accent6"/>
              </a:buClr>
              <a:buSzPts val="1800"/>
              <a:buChar char="■"/>
              <a:defRPr>
                <a:solidFill>
                  <a:schemeClr val="accent6"/>
                </a:solidFill>
              </a:defRPr>
            </a:lvl3pPr>
            <a:lvl4pPr marL="1828800" lvl="3" indent="-330200" algn="ctr" rtl="0">
              <a:spcBef>
                <a:spcPts val="1600"/>
              </a:spcBef>
              <a:spcAft>
                <a:spcPts val="0"/>
              </a:spcAft>
              <a:buClr>
                <a:schemeClr val="accent6"/>
              </a:buClr>
              <a:buSzPts val="1600"/>
              <a:buChar char="●"/>
              <a:defRPr>
                <a:solidFill>
                  <a:schemeClr val="accent6"/>
                </a:solidFill>
              </a:defRPr>
            </a:lvl4pPr>
            <a:lvl5pPr marL="2286000" lvl="4" indent="-317500" algn="ctr" rtl="0">
              <a:spcBef>
                <a:spcPts val="1600"/>
              </a:spcBef>
              <a:spcAft>
                <a:spcPts val="0"/>
              </a:spcAft>
              <a:buClr>
                <a:schemeClr val="accent6"/>
              </a:buClr>
              <a:buSzPts val="1400"/>
              <a:buChar char="○"/>
              <a:defRPr>
                <a:solidFill>
                  <a:schemeClr val="accent6"/>
                </a:solidFill>
              </a:defRPr>
            </a:lvl5pPr>
            <a:lvl6pPr marL="2743200" lvl="5" indent="-317500" algn="ctr" rtl="0">
              <a:spcBef>
                <a:spcPts val="1600"/>
              </a:spcBef>
              <a:spcAft>
                <a:spcPts val="0"/>
              </a:spcAft>
              <a:buClr>
                <a:schemeClr val="accent6"/>
              </a:buClr>
              <a:buSzPts val="1400"/>
              <a:buChar char="■"/>
              <a:defRPr>
                <a:solidFill>
                  <a:schemeClr val="accent6"/>
                </a:solidFill>
              </a:defRPr>
            </a:lvl6pPr>
            <a:lvl7pPr marL="3200400" lvl="6" indent="-317500" algn="ctr" rtl="0">
              <a:spcBef>
                <a:spcPts val="1600"/>
              </a:spcBef>
              <a:spcAft>
                <a:spcPts val="0"/>
              </a:spcAft>
              <a:buClr>
                <a:schemeClr val="accent6"/>
              </a:buClr>
              <a:buSzPts val="1400"/>
              <a:buChar char="●"/>
              <a:defRPr>
                <a:solidFill>
                  <a:schemeClr val="accent6"/>
                </a:solidFill>
              </a:defRPr>
            </a:lvl7pPr>
            <a:lvl8pPr marL="3657600" lvl="7" indent="-317500" algn="ctr" rtl="0">
              <a:spcBef>
                <a:spcPts val="1600"/>
              </a:spcBef>
              <a:spcAft>
                <a:spcPts val="0"/>
              </a:spcAft>
              <a:buClr>
                <a:schemeClr val="accent6"/>
              </a:buClr>
              <a:buSzPts val="1400"/>
              <a:buChar char="○"/>
              <a:defRPr>
                <a:solidFill>
                  <a:schemeClr val="accent6"/>
                </a:solidFill>
              </a:defRPr>
            </a:lvl8pPr>
            <a:lvl9pPr marL="4114800" lvl="8" indent="-317500" algn="ctr" rtl="0">
              <a:spcBef>
                <a:spcPts val="1600"/>
              </a:spcBef>
              <a:spcAft>
                <a:spcPts val="1600"/>
              </a:spcAft>
              <a:buClr>
                <a:schemeClr val="accent6"/>
              </a:buClr>
              <a:buSzPts val="1400"/>
              <a:buChar char="■"/>
              <a:defRPr>
                <a:solidFill>
                  <a:schemeClr val="accent6"/>
                </a:solidFill>
              </a:defRPr>
            </a:lvl9pPr>
          </a:lstStyle>
          <a:p>
            <a:endParaRPr/>
          </a:p>
        </p:txBody>
      </p:sp>
      <p:grpSp>
        <p:nvGrpSpPr>
          <p:cNvPr id="245" name="Social info" descr="Twitter, Facebook, LinkedIn, Instagram, Pinterest, and YouTube icons. @CAST_UDL"/>
          <p:cNvGrpSpPr/>
          <p:nvPr/>
        </p:nvGrpSpPr>
        <p:grpSpPr>
          <a:xfrm>
            <a:off x="152400" y="4779450"/>
            <a:ext cx="3571875" cy="273600"/>
            <a:chOff x="152400" y="4779450"/>
            <a:chExt cx="3571875" cy="273600"/>
          </a:xfrm>
        </p:grpSpPr>
        <p:pic>
          <p:nvPicPr>
            <p:cNvPr id="246" name="Social icons" descr="Social media icons for: Twitter, Facebook, LinkedIn, Instagram, Pinterest, and YouTube"/>
            <p:cNvPicPr preferRelativeResize="0"/>
            <p:nvPr/>
          </p:nvPicPr>
          <p:blipFill>
            <a:blip r:embed="rId3">
              <a:alphaModFix/>
            </a:blip>
            <a:stretch>
              <a:fillRect/>
            </a:stretch>
          </p:blipFill>
          <p:spPr>
            <a:xfrm>
              <a:off x="152400" y="4882300"/>
              <a:ext cx="1229306" cy="170750"/>
            </a:xfrm>
            <a:prstGeom prst="rect">
              <a:avLst/>
            </a:prstGeom>
            <a:noFill/>
            <a:ln>
              <a:noFill/>
            </a:ln>
          </p:spPr>
        </p:pic>
        <p:sp>
          <p:nvSpPr>
            <p:cNvPr id="247" name="Social handle"/>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72861"/>
                  </a:solidFill>
                  <a:latin typeface="Lato"/>
                  <a:ea typeface="Lato"/>
                  <a:cs typeface="Lato"/>
                  <a:sym typeface="Lato"/>
                </a:rPr>
                <a:t>@CAST_UDL</a:t>
              </a:r>
              <a:endParaRPr sz="1200" b="1">
                <a:solidFill>
                  <a:srgbClr val="372861"/>
                </a:solidFill>
                <a:latin typeface="Lato"/>
                <a:ea typeface="Lato"/>
                <a:cs typeface="Lato"/>
                <a:sym typeface="Lato"/>
              </a:endParaRPr>
            </a:p>
            <a:p>
              <a:pPr marL="0" lvl="0" indent="0" algn="l" rtl="0">
                <a:spcBef>
                  <a:spcPts val="0"/>
                </a:spcBef>
                <a:spcAft>
                  <a:spcPts val="0"/>
                </a:spcAft>
                <a:buNone/>
              </a:pPr>
              <a:endParaRPr sz="1200" b="1">
                <a:solidFill>
                  <a:srgbClr val="372861"/>
                </a:solidFill>
                <a:latin typeface="Lato"/>
                <a:ea typeface="Lato"/>
                <a:cs typeface="Lato"/>
                <a:sym typeface="Lato"/>
              </a:endParaRPr>
            </a:p>
          </p:txBody>
        </p:sp>
      </p:grpSp>
      <p:sp>
        <p:nvSpPr>
          <p:cNvPr id="248" name="Footer"/>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700">
                <a:solidFill>
                  <a:schemeClr val="accent6"/>
                </a:solidFill>
                <a:latin typeface="Lato"/>
                <a:ea typeface="Lato"/>
                <a:cs typeface="Lato"/>
                <a:sym typeface="Lato"/>
              </a:rPr>
              <a:t>© 2023 </a:t>
            </a:r>
            <a:r>
              <a:rPr lang="en" sz="700" b="1">
                <a:solidFill>
                  <a:schemeClr val="accent6"/>
                </a:solidFill>
                <a:latin typeface="Lato"/>
                <a:ea typeface="Lato"/>
                <a:cs typeface="Lato"/>
                <a:sym typeface="Lato"/>
              </a:rPr>
              <a:t>CAST | Until learning has no limits</a:t>
            </a:r>
            <a:r>
              <a:rPr lang="en" sz="700" baseline="30000">
                <a:solidFill>
                  <a:schemeClr val="accent6"/>
                </a:solidFill>
                <a:latin typeface="Lato"/>
                <a:ea typeface="Lato"/>
                <a:cs typeface="Lato"/>
                <a:sym typeface="Lato"/>
              </a:rPr>
              <a:t>®</a:t>
            </a:r>
            <a:endParaRPr sz="700" b="1" i="0" u="none" strike="noStrike" cap="none">
              <a:solidFill>
                <a:schemeClr val="accent6"/>
              </a:solidFill>
              <a:latin typeface="Lato"/>
              <a:ea typeface="Lato"/>
              <a:cs typeface="Lato"/>
              <a:sym typeface="Lato"/>
            </a:endParaRPr>
          </a:p>
        </p:txBody>
      </p:sp>
      <p:sp>
        <p:nvSpPr>
          <p:cNvPr id="244" name="Slide number"/>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light" type="blank">
  <p:cSld name="BLANK">
    <p:bg>
      <p:bgPr>
        <a:solidFill>
          <a:schemeClr val="accent4"/>
        </a:solidFill>
        <a:effectLst/>
      </p:bgPr>
    </p:bg>
    <p:spTree>
      <p:nvGrpSpPr>
        <p:cNvPr id="1" name="Shape 220"/>
        <p:cNvGrpSpPr/>
        <p:nvPr/>
      </p:nvGrpSpPr>
      <p:grpSpPr>
        <a:xfrm>
          <a:off x="0" y="0"/>
          <a:ext cx="0" cy="0"/>
          <a:chOff x="0" y="0"/>
          <a:chExt cx="0" cy="0"/>
        </a:xfrm>
      </p:grpSpPr>
      <p:sp>
        <p:nvSpPr>
          <p:cNvPr id="221" name="Slide number"/>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dark">
  <p:cSld name="BLANK_1">
    <p:bg>
      <p:bgPr>
        <a:solidFill>
          <a:schemeClr val="dk2"/>
        </a:solidFill>
        <a:effectLst/>
      </p:bgPr>
    </p:bg>
    <p:spTree>
      <p:nvGrpSpPr>
        <p:cNvPr id="1" name="Shape 222"/>
        <p:cNvGrpSpPr/>
        <p:nvPr/>
      </p:nvGrpSpPr>
      <p:grpSpPr>
        <a:xfrm>
          <a:off x="0" y="0"/>
          <a:ext cx="0" cy="0"/>
          <a:chOff x="0" y="0"/>
          <a:chExt cx="0" cy="0"/>
        </a:xfrm>
      </p:grpSpPr>
      <p:sp>
        <p:nvSpPr>
          <p:cNvPr id="223" name="Slide number"/>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 top 1" preserve="1">
  <p:cSld name="Title and body - top 1">
    <p:bg>
      <p:bgPr>
        <a:solidFill>
          <a:schemeClr val="dk2"/>
        </a:solidFill>
        <a:effectLst/>
      </p:bgPr>
    </p:bg>
    <p:spTree>
      <p:nvGrpSpPr>
        <p:cNvPr id="1" name="Shape 224"/>
        <p:cNvGrpSpPr/>
        <p:nvPr/>
      </p:nvGrpSpPr>
      <p:grpSpPr>
        <a:xfrm>
          <a:off x="0" y="0"/>
          <a:ext cx="0" cy="0"/>
          <a:chOff x="0" y="0"/>
          <a:chExt cx="0" cy="0"/>
        </a:xfrm>
      </p:grpSpPr>
      <p:pic>
        <p:nvPicPr>
          <p:cNvPr id="225" name="Image">
            <a:extLst>
              <a:ext uri="{C183D7F6-B498-43B3-948B-1728B52AA6E4}">
                <adec:decorative xmlns:adec="http://schemas.microsoft.com/office/drawing/2017/decorative" val="1"/>
              </a:ext>
            </a:extLst>
          </p:cNvPr>
          <p:cNvPicPr preferRelativeResize="0"/>
          <p:nvPr/>
        </p:nvPicPr>
        <p:blipFill>
          <a:blip r:embed="rId2">
            <a:alphaModFix amt="50000"/>
          </a:blip>
          <a:stretch>
            <a:fillRect/>
          </a:stretch>
        </p:blipFill>
        <p:spPr>
          <a:xfrm>
            <a:off x="0" y="0"/>
            <a:ext cx="9144000" cy="5143500"/>
          </a:xfrm>
          <a:prstGeom prst="rect">
            <a:avLst/>
          </a:prstGeom>
          <a:noFill/>
          <a:ln>
            <a:noFill/>
          </a:ln>
        </p:spPr>
      </p:pic>
      <p:sp>
        <p:nvSpPr>
          <p:cNvPr id="226" name="Title"/>
          <p:cNvSpPr txBox="1">
            <a:spLocks noGrp="1"/>
          </p:cNvSpPr>
          <p:nvPr>
            <p:ph type="title"/>
          </p:nvPr>
        </p:nvSpPr>
        <p:spPr>
          <a:xfrm>
            <a:off x="389850" y="43977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200"/>
              <a:buFont typeface="Lato"/>
              <a:buNone/>
              <a:defRPr b="1">
                <a:solidFill>
                  <a:schemeClr val="dk1"/>
                </a:solidFill>
                <a:latin typeface="Lato"/>
                <a:ea typeface="Lato"/>
                <a:cs typeface="Lato"/>
                <a:sym typeface="Lato"/>
              </a:defRPr>
            </a:lvl1pPr>
            <a:lvl2pPr lvl="1" rtl="0">
              <a:spcBef>
                <a:spcPts val="0"/>
              </a:spcBef>
              <a:spcAft>
                <a:spcPts val="0"/>
              </a:spcAft>
              <a:buClr>
                <a:schemeClr val="accent6"/>
              </a:buClr>
              <a:buSzPts val="3200"/>
              <a:buNone/>
              <a:defRPr>
                <a:solidFill>
                  <a:schemeClr val="accent6"/>
                </a:solidFill>
              </a:defRPr>
            </a:lvl2pPr>
            <a:lvl3pPr lvl="2" rtl="0">
              <a:spcBef>
                <a:spcPts val="0"/>
              </a:spcBef>
              <a:spcAft>
                <a:spcPts val="0"/>
              </a:spcAft>
              <a:buClr>
                <a:schemeClr val="accent6"/>
              </a:buClr>
              <a:buSzPts val="3200"/>
              <a:buNone/>
              <a:defRPr>
                <a:solidFill>
                  <a:schemeClr val="accent6"/>
                </a:solidFill>
              </a:defRPr>
            </a:lvl3pPr>
            <a:lvl4pPr lvl="3" rtl="0">
              <a:spcBef>
                <a:spcPts val="0"/>
              </a:spcBef>
              <a:spcAft>
                <a:spcPts val="0"/>
              </a:spcAft>
              <a:buClr>
                <a:schemeClr val="accent6"/>
              </a:buClr>
              <a:buSzPts val="3200"/>
              <a:buNone/>
              <a:defRPr>
                <a:solidFill>
                  <a:schemeClr val="accent6"/>
                </a:solidFill>
              </a:defRPr>
            </a:lvl4pPr>
            <a:lvl5pPr lvl="4" rtl="0">
              <a:spcBef>
                <a:spcPts val="0"/>
              </a:spcBef>
              <a:spcAft>
                <a:spcPts val="0"/>
              </a:spcAft>
              <a:buClr>
                <a:schemeClr val="accent6"/>
              </a:buClr>
              <a:buSzPts val="3200"/>
              <a:buNone/>
              <a:defRPr>
                <a:solidFill>
                  <a:schemeClr val="accent6"/>
                </a:solidFill>
              </a:defRPr>
            </a:lvl5pPr>
            <a:lvl6pPr lvl="5" rtl="0">
              <a:spcBef>
                <a:spcPts val="0"/>
              </a:spcBef>
              <a:spcAft>
                <a:spcPts val="0"/>
              </a:spcAft>
              <a:buClr>
                <a:schemeClr val="accent6"/>
              </a:buClr>
              <a:buSzPts val="3200"/>
              <a:buNone/>
              <a:defRPr>
                <a:solidFill>
                  <a:schemeClr val="accent6"/>
                </a:solidFill>
              </a:defRPr>
            </a:lvl6pPr>
            <a:lvl7pPr lvl="6" rtl="0">
              <a:spcBef>
                <a:spcPts val="0"/>
              </a:spcBef>
              <a:spcAft>
                <a:spcPts val="0"/>
              </a:spcAft>
              <a:buClr>
                <a:schemeClr val="accent6"/>
              </a:buClr>
              <a:buSzPts val="3200"/>
              <a:buNone/>
              <a:defRPr>
                <a:solidFill>
                  <a:schemeClr val="accent6"/>
                </a:solidFill>
              </a:defRPr>
            </a:lvl7pPr>
            <a:lvl8pPr lvl="7" rtl="0">
              <a:spcBef>
                <a:spcPts val="0"/>
              </a:spcBef>
              <a:spcAft>
                <a:spcPts val="0"/>
              </a:spcAft>
              <a:buClr>
                <a:schemeClr val="accent6"/>
              </a:buClr>
              <a:buSzPts val="3200"/>
              <a:buNone/>
              <a:defRPr>
                <a:solidFill>
                  <a:schemeClr val="accent6"/>
                </a:solidFill>
              </a:defRPr>
            </a:lvl8pPr>
            <a:lvl9pPr lvl="8" rtl="0">
              <a:spcBef>
                <a:spcPts val="0"/>
              </a:spcBef>
              <a:spcAft>
                <a:spcPts val="0"/>
              </a:spcAft>
              <a:buClr>
                <a:schemeClr val="accent6"/>
              </a:buClr>
              <a:buSzPts val="3200"/>
              <a:buNone/>
              <a:defRPr>
                <a:solidFill>
                  <a:schemeClr val="accent6"/>
                </a:solidFill>
              </a:defRPr>
            </a:lvl9pPr>
          </a:lstStyle>
          <a:p>
            <a:endParaRPr/>
          </a:p>
        </p:txBody>
      </p:sp>
      <p:grpSp>
        <p:nvGrpSpPr>
          <p:cNvPr id="228" name="Social info" descr="Twitter, Facebook, LinkedIn, Instagram, Pinterest, and YouTube icons. @CAST_UDL"/>
          <p:cNvGrpSpPr/>
          <p:nvPr/>
        </p:nvGrpSpPr>
        <p:grpSpPr>
          <a:xfrm>
            <a:off x="152400" y="4779450"/>
            <a:ext cx="3571875" cy="273600"/>
            <a:chOff x="152400" y="4779450"/>
            <a:chExt cx="3571875" cy="273600"/>
          </a:xfrm>
        </p:grpSpPr>
        <p:pic>
          <p:nvPicPr>
            <p:cNvPr id="229" name="Social icons" descr="Social media icons for: Twitter, Facebook, LinkedIn, Instagram, Pinterest, and YouTube"/>
            <p:cNvPicPr preferRelativeResize="0"/>
            <p:nvPr/>
          </p:nvPicPr>
          <p:blipFill>
            <a:blip r:embed="rId3">
              <a:alphaModFix/>
            </a:blip>
            <a:stretch>
              <a:fillRect/>
            </a:stretch>
          </p:blipFill>
          <p:spPr>
            <a:xfrm>
              <a:off x="152400" y="4882300"/>
              <a:ext cx="1229306" cy="170750"/>
            </a:xfrm>
            <a:prstGeom prst="rect">
              <a:avLst/>
            </a:prstGeom>
            <a:noFill/>
            <a:ln>
              <a:noFill/>
            </a:ln>
          </p:spPr>
        </p:pic>
        <p:sp>
          <p:nvSpPr>
            <p:cNvPr id="230" name="Social handle"/>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72861"/>
                  </a:solidFill>
                  <a:latin typeface="Lato"/>
                  <a:ea typeface="Lato"/>
                  <a:cs typeface="Lato"/>
                  <a:sym typeface="Lato"/>
                </a:rPr>
                <a:t>@CAST_UDL</a:t>
              </a:r>
              <a:endParaRPr sz="1200" b="1">
                <a:solidFill>
                  <a:srgbClr val="372861"/>
                </a:solidFill>
                <a:latin typeface="Lato"/>
                <a:ea typeface="Lato"/>
                <a:cs typeface="Lato"/>
                <a:sym typeface="Lato"/>
              </a:endParaRPr>
            </a:p>
          </p:txBody>
        </p:sp>
      </p:grpSp>
      <p:sp>
        <p:nvSpPr>
          <p:cNvPr id="231" name="Footer"/>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700">
                <a:solidFill>
                  <a:schemeClr val="accent6"/>
                </a:solidFill>
                <a:latin typeface="Lato"/>
                <a:ea typeface="Lato"/>
                <a:cs typeface="Lato"/>
                <a:sym typeface="Lato"/>
              </a:rPr>
              <a:t>© 2023 </a:t>
            </a:r>
            <a:r>
              <a:rPr lang="en" sz="700" b="1">
                <a:solidFill>
                  <a:schemeClr val="accent6"/>
                </a:solidFill>
                <a:latin typeface="Lato"/>
                <a:ea typeface="Lato"/>
                <a:cs typeface="Lato"/>
                <a:sym typeface="Lato"/>
              </a:rPr>
              <a:t>CAST | Until learning has no limits</a:t>
            </a:r>
            <a:r>
              <a:rPr lang="en" sz="700" baseline="30000">
                <a:solidFill>
                  <a:schemeClr val="accent6"/>
                </a:solidFill>
                <a:latin typeface="Lato"/>
                <a:ea typeface="Lato"/>
                <a:cs typeface="Lato"/>
                <a:sym typeface="Lato"/>
              </a:rPr>
              <a:t>®</a:t>
            </a:r>
            <a:endParaRPr sz="700" b="1" i="0" u="none" strike="noStrike" cap="none">
              <a:solidFill>
                <a:schemeClr val="accent6"/>
              </a:solidFill>
              <a:latin typeface="Lato"/>
              <a:ea typeface="Lato"/>
              <a:cs typeface="Lato"/>
              <a:sym typeface="Lato"/>
            </a:endParaRPr>
          </a:p>
        </p:txBody>
      </p:sp>
      <p:sp>
        <p:nvSpPr>
          <p:cNvPr id="227" name="Slide number"/>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57955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 top 1" preserve="1" userDrawn="1">
  <p:cSld name="1_Title and body - top 1">
    <p:bg>
      <p:bgPr>
        <a:solidFill>
          <a:schemeClr val="dk2"/>
        </a:solidFill>
        <a:effectLst/>
      </p:bgPr>
    </p:bg>
    <p:spTree>
      <p:nvGrpSpPr>
        <p:cNvPr id="1" name="Shape 224"/>
        <p:cNvGrpSpPr/>
        <p:nvPr/>
      </p:nvGrpSpPr>
      <p:grpSpPr>
        <a:xfrm>
          <a:off x="0" y="0"/>
          <a:ext cx="0" cy="0"/>
          <a:chOff x="0" y="0"/>
          <a:chExt cx="0" cy="0"/>
        </a:xfrm>
      </p:grpSpPr>
      <p:pic>
        <p:nvPicPr>
          <p:cNvPr id="10" name="Image">
            <a:extLst>
              <a:ext uri="{FF2B5EF4-FFF2-40B4-BE49-F238E27FC236}">
                <a16:creationId xmlns:a16="http://schemas.microsoft.com/office/drawing/2014/main" id="{E6520566-F64C-FB4F-83F3-C60A016ABFC2}"/>
              </a:ext>
              <a:ext uri="{C183D7F6-B498-43B3-948B-1728B52AA6E4}">
                <adec:decorative xmlns:adec="http://schemas.microsoft.com/office/drawing/2017/decorative" val="1"/>
              </a:ext>
            </a:extLst>
          </p:cNvPr>
          <p:cNvPicPr preferRelativeResize="0"/>
          <p:nvPr userDrawn="1"/>
        </p:nvPicPr>
        <p:blipFill>
          <a:blip r:embed="rId2">
            <a:alphaModFix amt="50000"/>
          </a:blip>
          <a:stretch>
            <a:fillRect/>
          </a:stretch>
        </p:blipFill>
        <p:spPr>
          <a:xfrm>
            <a:off x="0" y="0"/>
            <a:ext cx="9144000" cy="5165423"/>
          </a:xfrm>
          <a:prstGeom prst="rect">
            <a:avLst/>
          </a:prstGeom>
          <a:noFill/>
          <a:ln>
            <a:noFill/>
          </a:ln>
        </p:spPr>
      </p:pic>
      <p:sp>
        <p:nvSpPr>
          <p:cNvPr id="226" name="Title"/>
          <p:cNvSpPr txBox="1">
            <a:spLocks noGrp="1"/>
          </p:cNvSpPr>
          <p:nvPr>
            <p:ph type="title"/>
          </p:nvPr>
        </p:nvSpPr>
        <p:spPr>
          <a:xfrm>
            <a:off x="389850" y="43977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200"/>
              <a:buFont typeface="Lato"/>
              <a:buNone/>
              <a:defRPr b="1">
                <a:solidFill>
                  <a:schemeClr val="dk1"/>
                </a:solidFill>
                <a:latin typeface="Lato"/>
                <a:ea typeface="Lato"/>
                <a:cs typeface="Lato"/>
                <a:sym typeface="Lato"/>
              </a:defRPr>
            </a:lvl1pPr>
            <a:lvl2pPr lvl="1" rtl="0">
              <a:spcBef>
                <a:spcPts val="0"/>
              </a:spcBef>
              <a:spcAft>
                <a:spcPts val="0"/>
              </a:spcAft>
              <a:buClr>
                <a:schemeClr val="accent6"/>
              </a:buClr>
              <a:buSzPts val="3200"/>
              <a:buNone/>
              <a:defRPr>
                <a:solidFill>
                  <a:schemeClr val="accent6"/>
                </a:solidFill>
              </a:defRPr>
            </a:lvl2pPr>
            <a:lvl3pPr lvl="2" rtl="0">
              <a:spcBef>
                <a:spcPts val="0"/>
              </a:spcBef>
              <a:spcAft>
                <a:spcPts val="0"/>
              </a:spcAft>
              <a:buClr>
                <a:schemeClr val="accent6"/>
              </a:buClr>
              <a:buSzPts val="3200"/>
              <a:buNone/>
              <a:defRPr>
                <a:solidFill>
                  <a:schemeClr val="accent6"/>
                </a:solidFill>
              </a:defRPr>
            </a:lvl3pPr>
            <a:lvl4pPr lvl="3" rtl="0">
              <a:spcBef>
                <a:spcPts val="0"/>
              </a:spcBef>
              <a:spcAft>
                <a:spcPts val="0"/>
              </a:spcAft>
              <a:buClr>
                <a:schemeClr val="accent6"/>
              </a:buClr>
              <a:buSzPts val="3200"/>
              <a:buNone/>
              <a:defRPr>
                <a:solidFill>
                  <a:schemeClr val="accent6"/>
                </a:solidFill>
              </a:defRPr>
            </a:lvl4pPr>
            <a:lvl5pPr lvl="4" rtl="0">
              <a:spcBef>
                <a:spcPts val="0"/>
              </a:spcBef>
              <a:spcAft>
                <a:spcPts val="0"/>
              </a:spcAft>
              <a:buClr>
                <a:schemeClr val="accent6"/>
              </a:buClr>
              <a:buSzPts val="3200"/>
              <a:buNone/>
              <a:defRPr>
                <a:solidFill>
                  <a:schemeClr val="accent6"/>
                </a:solidFill>
              </a:defRPr>
            </a:lvl5pPr>
            <a:lvl6pPr lvl="5" rtl="0">
              <a:spcBef>
                <a:spcPts val="0"/>
              </a:spcBef>
              <a:spcAft>
                <a:spcPts val="0"/>
              </a:spcAft>
              <a:buClr>
                <a:schemeClr val="accent6"/>
              </a:buClr>
              <a:buSzPts val="3200"/>
              <a:buNone/>
              <a:defRPr>
                <a:solidFill>
                  <a:schemeClr val="accent6"/>
                </a:solidFill>
              </a:defRPr>
            </a:lvl6pPr>
            <a:lvl7pPr lvl="6" rtl="0">
              <a:spcBef>
                <a:spcPts val="0"/>
              </a:spcBef>
              <a:spcAft>
                <a:spcPts val="0"/>
              </a:spcAft>
              <a:buClr>
                <a:schemeClr val="accent6"/>
              </a:buClr>
              <a:buSzPts val="3200"/>
              <a:buNone/>
              <a:defRPr>
                <a:solidFill>
                  <a:schemeClr val="accent6"/>
                </a:solidFill>
              </a:defRPr>
            </a:lvl7pPr>
            <a:lvl8pPr lvl="7" rtl="0">
              <a:spcBef>
                <a:spcPts val="0"/>
              </a:spcBef>
              <a:spcAft>
                <a:spcPts val="0"/>
              </a:spcAft>
              <a:buClr>
                <a:schemeClr val="accent6"/>
              </a:buClr>
              <a:buSzPts val="3200"/>
              <a:buNone/>
              <a:defRPr>
                <a:solidFill>
                  <a:schemeClr val="accent6"/>
                </a:solidFill>
              </a:defRPr>
            </a:lvl8pPr>
            <a:lvl9pPr lvl="8" rtl="0">
              <a:spcBef>
                <a:spcPts val="0"/>
              </a:spcBef>
              <a:spcAft>
                <a:spcPts val="0"/>
              </a:spcAft>
              <a:buClr>
                <a:schemeClr val="accent6"/>
              </a:buClr>
              <a:buSzPts val="3200"/>
              <a:buNone/>
              <a:defRPr>
                <a:solidFill>
                  <a:schemeClr val="accent6"/>
                </a:solidFill>
              </a:defRPr>
            </a:lvl9pPr>
          </a:lstStyle>
          <a:p>
            <a:endParaRPr/>
          </a:p>
        </p:txBody>
      </p:sp>
      <p:grpSp>
        <p:nvGrpSpPr>
          <p:cNvPr id="228" name="Social info" descr="Twitter, Facebook, LinkedIn, Instagram, Pinterest, and YouTube icons. @CAST_UDL"/>
          <p:cNvGrpSpPr/>
          <p:nvPr/>
        </p:nvGrpSpPr>
        <p:grpSpPr>
          <a:xfrm>
            <a:off x="152400" y="4779450"/>
            <a:ext cx="3571875" cy="273600"/>
            <a:chOff x="152400" y="4779450"/>
            <a:chExt cx="3571875" cy="273600"/>
          </a:xfrm>
        </p:grpSpPr>
        <p:pic>
          <p:nvPicPr>
            <p:cNvPr id="229" name="Social icons" descr="Social media icons for: Twitter, Facebook, LinkedIn, Instagram, Pinterest, and YouTube"/>
            <p:cNvPicPr preferRelativeResize="0"/>
            <p:nvPr/>
          </p:nvPicPr>
          <p:blipFill>
            <a:blip r:embed="rId3">
              <a:alphaModFix/>
            </a:blip>
            <a:stretch>
              <a:fillRect/>
            </a:stretch>
          </p:blipFill>
          <p:spPr>
            <a:xfrm>
              <a:off x="152400" y="4882300"/>
              <a:ext cx="1229306" cy="170750"/>
            </a:xfrm>
            <a:prstGeom prst="rect">
              <a:avLst/>
            </a:prstGeom>
            <a:noFill/>
            <a:ln>
              <a:noFill/>
            </a:ln>
          </p:spPr>
        </p:pic>
        <p:sp>
          <p:nvSpPr>
            <p:cNvPr id="230" name="Social handle"/>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72861"/>
                  </a:solidFill>
                  <a:latin typeface="Lato"/>
                  <a:ea typeface="Lato"/>
                  <a:cs typeface="Lato"/>
                  <a:sym typeface="Lato"/>
                </a:rPr>
                <a:t>@CAST_UDL</a:t>
              </a:r>
              <a:endParaRPr sz="1200" b="1">
                <a:solidFill>
                  <a:srgbClr val="372861"/>
                </a:solidFill>
                <a:latin typeface="Lato"/>
                <a:ea typeface="Lato"/>
                <a:cs typeface="Lato"/>
                <a:sym typeface="Lato"/>
              </a:endParaRPr>
            </a:p>
          </p:txBody>
        </p:sp>
      </p:grpSp>
      <p:sp>
        <p:nvSpPr>
          <p:cNvPr id="231" name="Footer"/>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700">
                <a:solidFill>
                  <a:schemeClr val="accent6"/>
                </a:solidFill>
                <a:latin typeface="Lato"/>
                <a:ea typeface="Lato"/>
                <a:cs typeface="Lato"/>
                <a:sym typeface="Lato"/>
              </a:rPr>
              <a:t>© 2023 </a:t>
            </a:r>
            <a:r>
              <a:rPr lang="en" sz="700" b="1">
                <a:solidFill>
                  <a:schemeClr val="accent6"/>
                </a:solidFill>
                <a:latin typeface="Lato"/>
                <a:ea typeface="Lato"/>
                <a:cs typeface="Lato"/>
                <a:sym typeface="Lato"/>
              </a:rPr>
              <a:t>CAST | Until learning has no limits</a:t>
            </a:r>
            <a:r>
              <a:rPr lang="en" sz="700" baseline="30000">
                <a:solidFill>
                  <a:schemeClr val="accent6"/>
                </a:solidFill>
                <a:latin typeface="Lato"/>
                <a:ea typeface="Lato"/>
                <a:cs typeface="Lato"/>
                <a:sym typeface="Lato"/>
              </a:rPr>
              <a:t>®</a:t>
            </a:r>
            <a:endParaRPr sz="700" b="1" i="0" u="none" strike="noStrike" cap="none">
              <a:solidFill>
                <a:schemeClr val="accent6"/>
              </a:solidFill>
              <a:latin typeface="Lato"/>
              <a:ea typeface="Lato"/>
              <a:cs typeface="Lato"/>
              <a:sym typeface="Lato"/>
            </a:endParaRPr>
          </a:p>
        </p:txBody>
      </p:sp>
      <p:sp>
        <p:nvSpPr>
          <p:cNvPr id="227" name="Slide number"/>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 name="Content 1">
            <a:extLst>
              <a:ext uri="{FF2B5EF4-FFF2-40B4-BE49-F238E27FC236}">
                <a16:creationId xmlns:a16="http://schemas.microsoft.com/office/drawing/2014/main" id="{3FE1FA97-F33B-DF4E-BBBE-0CCF28633E87}"/>
              </a:ext>
            </a:extLst>
          </p:cNvPr>
          <p:cNvSpPr txBox="1">
            <a:spLocks noGrp="1"/>
          </p:cNvSpPr>
          <p:nvPr>
            <p:ph type="body" idx="2"/>
          </p:nvPr>
        </p:nvSpPr>
        <p:spPr>
          <a:xfrm>
            <a:off x="389850" y="1461875"/>
            <a:ext cx="8222100" cy="2710200"/>
          </a:xfrm>
          <a:prstGeom prst="rect">
            <a:avLst/>
          </a:prstGeom>
        </p:spPr>
        <p:txBody>
          <a:bodyPr spcFirstLastPara="1" wrap="square" lIns="91425" tIns="91425" rIns="91425" bIns="91425" anchor="t" anchorCtr="0">
            <a:noAutofit/>
          </a:bodyPr>
          <a:lstStyle>
            <a:lvl1pPr marL="76200" lvl="0" indent="0" rtl="0">
              <a:spcBef>
                <a:spcPts val="0"/>
              </a:spcBef>
              <a:spcAft>
                <a:spcPts val="0"/>
              </a:spcAft>
              <a:buClr>
                <a:schemeClr val="accent6"/>
              </a:buClr>
              <a:buSzPts val="2400"/>
              <a:buNone/>
              <a:defRPr>
                <a:solidFill>
                  <a:schemeClr val="accent6"/>
                </a:solidFill>
              </a:defRPr>
            </a:lvl1pPr>
            <a:lvl2pPr marL="914400" lvl="1" indent="-361950" rtl="0">
              <a:spcBef>
                <a:spcPts val="1600"/>
              </a:spcBef>
              <a:spcAft>
                <a:spcPts val="0"/>
              </a:spcAft>
              <a:buClr>
                <a:schemeClr val="accent6"/>
              </a:buClr>
              <a:buSzPts val="2100"/>
              <a:buChar char="○"/>
              <a:defRPr>
                <a:solidFill>
                  <a:schemeClr val="accent6"/>
                </a:solidFill>
              </a:defRPr>
            </a:lvl2pPr>
            <a:lvl3pPr marL="1371600" lvl="2" indent="-304800" rtl="0">
              <a:spcBef>
                <a:spcPts val="1600"/>
              </a:spcBef>
              <a:spcAft>
                <a:spcPts val="0"/>
              </a:spcAft>
              <a:buClr>
                <a:schemeClr val="accent6"/>
              </a:buClr>
              <a:buSzPts val="1200"/>
              <a:buChar char="■"/>
              <a:defRPr sz="1200">
                <a:solidFill>
                  <a:schemeClr val="accent6"/>
                </a:solidFill>
              </a:defRPr>
            </a:lvl3pPr>
            <a:lvl4pPr marL="1828800" lvl="3" indent="-304800" rtl="0">
              <a:spcBef>
                <a:spcPts val="1600"/>
              </a:spcBef>
              <a:spcAft>
                <a:spcPts val="0"/>
              </a:spcAft>
              <a:buClr>
                <a:schemeClr val="accent6"/>
              </a:buClr>
              <a:buSzPts val="1200"/>
              <a:buChar char="●"/>
              <a:defRPr sz="1200">
                <a:solidFill>
                  <a:schemeClr val="accent6"/>
                </a:solidFill>
              </a:defRPr>
            </a:lvl4pPr>
            <a:lvl5pPr marL="2286000" lvl="4" indent="-304800" rtl="0">
              <a:spcBef>
                <a:spcPts val="1600"/>
              </a:spcBef>
              <a:spcAft>
                <a:spcPts val="0"/>
              </a:spcAft>
              <a:buClr>
                <a:schemeClr val="accent6"/>
              </a:buClr>
              <a:buSzPts val="1200"/>
              <a:buChar char="○"/>
              <a:defRPr sz="1200">
                <a:solidFill>
                  <a:schemeClr val="accent6"/>
                </a:solidFill>
              </a:defRPr>
            </a:lvl5pPr>
            <a:lvl6pPr marL="2743200" lvl="5" indent="-304800" rtl="0">
              <a:spcBef>
                <a:spcPts val="1600"/>
              </a:spcBef>
              <a:spcAft>
                <a:spcPts val="0"/>
              </a:spcAft>
              <a:buClr>
                <a:schemeClr val="accent6"/>
              </a:buClr>
              <a:buSzPts val="1200"/>
              <a:buChar char="■"/>
              <a:defRPr sz="1200">
                <a:solidFill>
                  <a:schemeClr val="accent6"/>
                </a:solidFill>
              </a:defRPr>
            </a:lvl6pPr>
            <a:lvl7pPr marL="3200400" lvl="6" indent="-304800" rtl="0">
              <a:spcBef>
                <a:spcPts val="1600"/>
              </a:spcBef>
              <a:spcAft>
                <a:spcPts val="0"/>
              </a:spcAft>
              <a:buClr>
                <a:schemeClr val="accent6"/>
              </a:buClr>
              <a:buSzPts val="1200"/>
              <a:buChar char="●"/>
              <a:defRPr sz="1200">
                <a:solidFill>
                  <a:schemeClr val="accent6"/>
                </a:solidFill>
              </a:defRPr>
            </a:lvl7pPr>
            <a:lvl8pPr marL="3657600" lvl="7" indent="-304800" rtl="0">
              <a:spcBef>
                <a:spcPts val="1600"/>
              </a:spcBef>
              <a:spcAft>
                <a:spcPts val="0"/>
              </a:spcAft>
              <a:buClr>
                <a:schemeClr val="accent6"/>
              </a:buClr>
              <a:buSzPts val="1200"/>
              <a:buChar char="○"/>
              <a:defRPr sz="1200">
                <a:solidFill>
                  <a:schemeClr val="accent6"/>
                </a:solidFill>
              </a:defRPr>
            </a:lvl8pPr>
            <a:lvl9pPr marL="4114800" lvl="8" indent="-304800" rtl="0">
              <a:spcBef>
                <a:spcPts val="1600"/>
              </a:spcBef>
              <a:spcAft>
                <a:spcPts val="1600"/>
              </a:spcAft>
              <a:buClr>
                <a:schemeClr val="accent6"/>
              </a:buClr>
              <a:buSzPts val="1200"/>
              <a:buChar char="■"/>
              <a:defRPr sz="1200">
                <a:solidFill>
                  <a:schemeClr val="accent6"/>
                </a:solidFill>
              </a:defRPr>
            </a:lvl9pPr>
          </a:lstStyle>
          <a:p>
            <a:endParaRPr/>
          </a:p>
        </p:txBody>
      </p:sp>
    </p:spTree>
    <p:extLst>
      <p:ext uri="{BB962C8B-B14F-4D97-AF65-F5344CB8AC3E}">
        <p14:creationId xmlns:p14="http://schemas.microsoft.com/office/powerpoint/2010/main" val="699480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 top 1 1" preserve="1">
  <p:cSld name="1_Title and body - top 1 1">
    <p:bg>
      <p:bgPr>
        <a:solidFill>
          <a:schemeClr val="dk2"/>
        </a:solidFill>
        <a:effectLst/>
      </p:bgPr>
    </p:bg>
    <p:spTree>
      <p:nvGrpSpPr>
        <p:cNvPr id="1" name="Shape 232"/>
        <p:cNvGrpSpPr/>
        <p:nvPr/>
      </p:nvGrpSpPr>
      <p:grpSpPr>
        <a:xfrm>
          <a:off x="0" y="0"/>
          <a:ext cx="0" cy="0"/>
          <a:chOff x="0" y="0"/>
          <a:chExt cx="0" cy="0"/>
        </a:xfrm>
      </p:grpSpPr>
      <p:pic>
        <p:nvPicPr>
          <p:cNvPr id="11" name="Image">
            <a:extLst>
              <a:ext uri="{FF2B5EF4-FFF2-40B4-BE49-F238E27FC236}">
                <a16:creationId xmlns:a16="http://schemas.microsoft.com/office/drawing/2014/main" id="{D810BF04-37C7-8B4A-A54A-8B449D53BBD9}"/>
              </a:ext>
              <a:ext uri="{C183D7F6-B498-43B3-948B-1728B52AA6E4}">
                <adec:decorative xmlns:adec="http://schemas.microsoft.com/office/drawing/2017/decorative" val="1"/>
              </a:ext>
            </a:extLst>
          </p:cNvPr>
          <p:cNvPicPr preferRelativeResize="0"/>
          <p:nvPr userDrawn="1"/>
        </p:nvPicPr>
        <p:blipFill>
          <a:blip r:embed="rId2">
            <a:alphaModFix amt="50000"/>
          </a:blip>
          <a:stretch>
            <a:fillRect/>
          </a:stretch>
        </p:blipFill>
        <p:spPr>
          <a:xfrm>
            <a:off x="0" y="0"/>
            <a:ext cx="9144000" cy="5143500"/>
          </a:xfrm>
          <a:prstGeom prst="rect">
            <a:avLst/>
          </a:prstGeom>
          <a:noFill/>
          <a:ln>
            <a:noFill/>
          </a:ln>
        </p:spPr>
      </p:pic>
      <p:sp>
        <p:nvSpPr>
          <p:cNvPr id="234" name="Title"/>
          <p:cNvSpPr txBox="1">
            <a:spLocks noGrp="1"/>
          </p:cNvSpPr>
          <p:nvPr>
            <p:ph type="title"/>
          </p:nvPr>
        </p:nvSpPr>
        <p:spPr>
          <a:xfrm>
            <a:off x="389850" y="43977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200"/>
              <a:buFont typeface="Lato"/>
              <a:buNone/>
              <a:defRPr b="1">
                <a:solidFill>
                  <a:schemeClr val="dk1"/>
                </a:solidFill>
                <a:latin typeface="Lato"/>
                <a:ea typeface="Lato"/>
                <a:cs typeface="Lato"/>
                <a:sym typeface="Lato"/>
              </a:defRPr>
            </a:lvl1pPr>
            <a:lvl2pPr lvl="1" rtl="0">
              <a:spcBef>
                <a:spcPts val="0"/>
              </a:spcBef>
              <a:spcAft>
                <a:spcPts val="0"/>
              </a:spcAft>
              <a:buClr>
                <a:schemeClr val="accent6"/>
              </a:buClr>
              <a:buSzPts val="3200"/>
              <a:buNone/>
              <a:defRPr>
                <a:solidFill>
                  <a:schemeClr val="accent6"/>
                </a:solidFill>
              </a:defRPr>
            </a:lvl2pPr>
            <a:lvl3pPr lvl="2" rtl="0">
              <a:spcBef>
                <a:spcPts val="0"/>
              </a:spcBef>
              <a:spcAft>
                <a:spcPts val="0"/>
              </a:spcAft>
              <a:buClr>
                <a:schemeClr val="accent6"/>
              </a:buClr>
              <a:buSzPts val="3200"/>
              <a:buNone/>
              <a:defRPr>
                <a:solidFill>
                  <a:schemeClr val="accent6"/>
                </a:solidFill>
              </a:defRPr>
            </a:lvl3pPr>
            <a:lvl4pPr lvl="3" rtl="0">
              <a:spcBef>
                <a:spcPts val="0"/>
              </a:spcBef>
              <a:spcAft>
                <a:spcPts val="0"/>
              </a:spcAft>
              <a:buClr>
                <a:schemeClr val="accent6"/>
              </a:buClr>
              <a:buSzPts val="3200"/>
              <a:buNone/>
              <a:defRPr>
                <a:solidFill>
                  <a:schemeClr val="accent6"/>
                </a:solidFill>
              </a:defRPr>
            </a:lvl4pPr>
            <a:lvl5pPr lvl="4" rtl="0">
              <a:spcBef>
                <a:spcPts val="0"/>
              </a:spcBef>
              <a:spcAft>
                <a:spcPts val="0"/>
              </a:spcAft>
              <a:buClr>
                <a:schemeClr val="accent6"/>
              </a:buClr>
              <a:buSzPts val="3200"/>
              <a:buNone/>
              <a:defRPr>
                <a:solidFill>
                  <a:schemeClr val="accent6"/>
                </a:solidFill>
              </a:defRPr>
            </a:lvl5pPr>
            <a:lvl6pPr lvl="5" rtl="0">
              <a:spcBef>
                <a:spcPts val="0"/>
              </a:spcBef>
              <a:spcAft>
                <a:spcPts val="0"/>
              </a:spcAft>
              <a:buClr>
                <a:schemeClr val="accent6"/>
              </a:buClr>
              <a:buSzPts val="3200"/>
              <a:buNone/>
              <a:defRPr>
                <a:solidFill>
                  <a:schemeClr val="accent6"/>
                </a:solidFill>
              </a:defRPr>
            </a:lvl6pPr>
            <a:lvl7pPr lvl="6" rtl="0">
              <a:spcBef>
                <a:spcPts val="0"/>
              </a:spcBef>
              <a:spcAft>
                <a:spcPts val="0"/>
              </a:spcAft>
              <a:buClr>
                <a:schemeClr val="accent6"/>
              </a:buClr>
              <a:buSzPts val="3200"/>
              <a:buNone/>
              <a:defRPr>
                <a:solidFill>
                  <a:schemeClr val="accent6"/>
                </a:solidFill>
              </a:defRPr>
            </a:lvl7pPr>
            <a:lvl8pPr lvl="7" rtl="0">
              <a:spcBef>
                <a:spcPts val="0"/>
              </a:spcBef>
              <a:spcAft>
                <a:spcPts val="0"/>
              </a:spcAft>
              <a:buClr>
                <a:schemeClr val="accent6"/>
              </a:buClr>
              <a:buSzPts val="3200"/>
              <a:buNone/>
              <a:defRPr>
                <a:solidFill>
                  <a:schemeClr val="accent6"/>
                </a:solidFill>
              </a:defRPr>
            </a:lvl8pPr>
            <a:lvl9pPr lvl="8" rtl="0">
              <a:spcBef>
                <a:spcPts val="0"/>
              </a:spcBef>
              <a:spcAft>
                <a:spcPts val="0"/>
              </a:spcAft>
              <a:buClr>
                <a:schemeClr val="accent6"/>
              </a:buClr>
              <a:buSzPts val="3200"/>
              <a:buNone/>
              <a:defRPr>
                <a:solidFill>
                  <a:schemeClr val="accent6"/>
                </a:solidFill>
              </a:defRPr>
            </a:lvl9pPr>
          </a:lstStyle>
          <a:p>
            <a:endParaRPr/>
          </a:p>
        </p:txBody>
      </p:sp>
      <p:sp>
        <p:nvSpPr>
          <p:cNvPr id="241" name="Content 1"/>
          <p:cNvSpPr txBox="1">
            <a:spLocks noGrp="1"/>
          </p:cNvSpPr>
          <p:nvPr>
            <p:ph type="body" idx="2"/>
          </p:nvPr>
        </p:nvSpPr>
        <p:spPr>
          <a:xfrm>
            <a:off x="389850" y="1461875"/>
            <a:ext cx="3999900" cy="2710200"/>
          </a:xfrm>
          <a:prstGeom prst="rect">
            <a:avLst/>
          </a:prstGeom>
        </p:spPr>
        <p:txBody>
          <a:bodyPr spcFirstLastPara="1" wrap="square" lIns="91425" tIns="91425" rIns="91425" bIns="91425" anchor="t" anchorCtr="0">
            <a:noAutofit/>
          </a:bodyPr>
          <a:lstStyle>
            <a:lvl1pPr marL="76200" lvl="0" indent="0" rtl="0">
              <a:spcBef>
                <a:spcPts val="0"/>
              </a:spcBef>
              <a:spcAft>
                <a:spcPts val="0"/>
              </a:spcAft>
              <a:buClr>
                <a:schemeClr val="accent6"/>
              </a:buClr>
              <a:buSzPts val="2400"/>
              <a:buNone/>
              <a:defRPr>
                <a:solidFill>
                  <a:schemeClr val="accent6"/>
                </a:solidFill>
              </a:defRPr>
            </a:lvl1pPr>
            <a:lvl2pPr marL="914400" lvl="1" indent="-361950" rtl="0">
              <a:spcBef>
                <a:spcPts val="1600"/>
              </a:spcBef>
              <a:spcAft>
                <a:spcPts val="0"/>
              </a:spcAft>
              <a:buClr>
                <a:schemeClr val="accent6"/>
              </a:buClr>
              <a:buSzPts val="2100"/>
              <a:buChar char="○"/>
              <a:defRPr>
                <a:solidFill>
                  <a:schemeClr val="accent6"/>
                </a:solidFill>
              </a:defRPr>
            </a:lvl2pPr>
            <a:lvl3pPr marL="1371600" lvl="2" indent="-304800" rtl="0">
              <a:spcBef>
                <a:spcPts val="1600"/>
              </a:spcBef>
              <a:spcAft>
                <a:spcPts val="0"/>
              </a:spcAft>
              <a:buClr>
                <a:schemeClr val="accent6"/>
              </a:buClr>
              <a:buSzPts val="1200"/>
              <a:buChar char="■"/>
              <a:defRPr sz="1200">
                <a:solidFill>
                  <a:schemeClr val="accent6"/>
                </a:solidFill>
              </a:defRPr>
            </a:lvl3pPr>
            <a:lvl4pPr marL="1828800" lvl="3" indent="-304800" rtl="0">
              <a:spcBef>
                <a:spcPts val="1600"/>
              </a:spcBef>
              <a:spcAft>
                <a:spcPts val="0"/>
              </a:spcAft>
              <a:buClr>
                <a:schemeClr val="accent6"/>
              </a:buClr>
              <a:buSzPts val="1200"/>
              <a:buChar char="●"/>
              <a:defRPr sz="1200">
                <a:solidFill>
                  <a:schemeClr val="accent6"/>
                </a:solidFill>
              </a:defRPr>
            </a:lvl4pPr>
            <a:lvl5pPr marL="2286000" lvl="4" indent="-304800" rtl="0">
              <a:spcBef>
                <a:spcPts val="1600"/>
              </a:spcBef>
              <a:spcAft>
                <a:spcPts val="0"/>
              </a:spcAft>
              <a:buClr>
                <a:schemeClr val="accent6"/>
              </a:buClr>
              <a:buSzPts val="1200"/>
              <a:buChar char="○"/>
              <a:defRPr sz="1200">
                <a:solidFill>
                  <a:schemeClr val="accent6"/>
                </a:solidFill>
              </a:defRPr>
            </a:lvl5pPr>
            <a:lvl6pPr marL="2743200" lvl="5" indent="-304800" rtl="0">
              <a:spcBef>
                <a:spcPts val="1600"/>
              </a:spcBef>
              <a:spcAft>
                <a:spcPts val="0"/>
              </a:spcAft>
              <a:buClr>
                <a:schemeClr val="accent6"/>
              </a:buClr>
              <a:buSzPts val="1200"/>
              <a:buChar char="■"/>
              <a:defRPr sz="1200">
                <a:solidFill>
                  <a:schemeClr val="accent6"/>
                </a:solidFill>
              </a:defRPr>
            </a:lvl6pPr>
            <a:lvl7pPr marL="3200400" lvl="6" indent="-304800" rtl="0">
              <a:spcBef>
                <a:spcPts val="1600"/>
              </a:spcBef>
              <a:spcAft>
                <a:spcPts val="0"/>
              </a:spcAft>
              <a:buClr>
                <a:schemeClr val="accent6"/>
              </a:buClr>
              <a:buSzPts val="1200"/>
              <a:buChar char="●"/>
              <a:defRPr sz="1200">
                <a:solidFill>
                  <a:schemeClr val="accent6"/>
                </a:solidFill>
              </a:defRPr>
            </a:lvl7pPr>
            <a:lvl8pPr marL="3657600" lvl="7" indent="-304800" rtl="0">
              <a:spcBef>
                <a:spcPts val="1600"/>
              </a:spcBef>
              <a:spcAft>
                <a:spcPts val="0"/>
              </a:spcAft>
              <a:buClr>
                <a:schemeClr val="accent6"/>
              </a:buClr>
              <a:buSzPts val="1200"/>
              <a:buChar char="○"/>
              <a:defRPr sz="1200">
                <a:solidFill>
                  <a:schemeClr val="accent6"/>
                </a:solidFill>
              </a:defRPr>
            </a:lvl8pPr>
            <a:lvl9pPr marL="4114800" lvl="8" indent="-304800" rtl="0">
              <a:spcBef>
                <a:spcPts val="1600"/>
              </a:spcBef>
              <a:spcAft>
                <a:spcPts val="1600"/>
              </a:spcAft>
              <a:buClr>
                <a:schemeClr val="accent6"/>
              </a:buClr>
              <a:buSzPts val="1200"/>
              <a:buChar char="■"/>
              <a:defRPr sz="1200">
                <a:solidFill>
                  <a:schemeClr val="accent6"/>
                </a:solidFill>
              </a:defRPr>
            </a:lvl9pPr>
          </a:lstStyle>
          <a:p>
            <a:endParaRPr/>
          </a:p>
        </p:txBody>
      </p:sp>
      <p:sp>
        <p:nvSpPr>
          <p:cNvPr id="240" name="Content 2"/>
          <p:cNvSpPr txBox="1">
            <a:spLocks noGrp="1"/>
          </p:cNvSpPr>
          <p:nvPr>
            <p:ph type="body" idx="1"/>
          </p:nvPr>
        </p:nvSpPr>
        <p:spPr>
          <a:xfrm>
            <a:off x="4612050" y="1461875"/>
            <a:ext cx="3999900" cy="2710200"/>
          </a:xfrm>
          <a:prstGeom prst="rect">
            <a:avLst/>
          </a:prstGeom>
        </p:spPr>
        <p:txBody>
          <a:bodyPr spcFirstLastPara="1" wrap="square" lIns="91425" tIns="91425" rIns="91425" bIns="91425" anchor="t" anchorCtr="0">
            <a:noAutofit/>
          </a:bodyPr>
          <a:lstStyle>
            <a:lvl1pPr marL="76200" lvl="0" indent="0" rtl="0">
              <a:spcBef>
                <a:spcPts val="0"/>
              </a:spcBef>
              <a:spcAft>
                <a:spcPts val="0"/>
              </a:spcAft>
              <a:buClr>
                <a:schemeClr val="accent6"/>
              </a:buClr>
              <a:buSzPts val="2400"/>
              <a:buNone/>
              <a:defRPr>
                <a:solidFill>
                  <a:schemeClr val="accent6"/>
                </a:solidFill>
              </a:defRPr>
            </a:lvl1pPr>
            <a:lvl2pPr marL="914400" lvl="1" indent="-361950" rtl="0">
              <a:spcBef>
                <a:spcPts val="1600"/>
              </a:spcBef>
              <a:spcAft>
                <a:spcPts val="0"/>
              </a:spcAft>
              <a:buClr>
                <a:schemeClr val="accent6"/>
              </a:buClr>
              <a:buSzPts val="2100"/>
              <a:buChar char="○"/>
              <a:defRPr>
                <a:solidFill>
                  <a:schemeClr val="accent6"/>
                </a:solidFill>
              </a:defRPr>
            </a:lvl2pPr>
            <a:lvl3pPr marL="1371600" lvl="2" indent="-304800" rtl="0">
              <a:spcBef>
                <a:spcPts val="1600"/>
              </a:spcBef>
              <a:spcAft>
                <a:spcPts val="0"/>
              </a:spcAft>
              <a:buClr>
                <a:schemeClr val="accent6"/>
              </a:buClr>
              <a:buSzPts val="1200"/>
              <a:buChar char="■"/>
              <a:defRPr sz="1200">
                <a:solidFill>
                  <a:schemeClr val="accent6"/>
                </a:solidFill>
              </a:defRPr>
            </a:lvl3pPr>
            <a:lvl4pPr marL="1828800" lvl="3" indent="-304800" rtl="0">
              <a:spcBef>
                <a:spcPts val="1600"/>
              </a:spcBef>
              <a:spcAft>
                <a:spcPts val="0"/>
              </a:spcAft>
              <a:buClr>
                <a:schemeClr val="accent6"/>
              </a:buClr>
              <a:buSzPts val="1200"/>
              <a:buChar char="●"/>
              <a:defRPr sz="1200">
                <a:solidFill>
                  <a:schemeClr val="accent6"/>
                </a:solidFill>
              </a:defRPr>
            </a:lvl4pPr>
            <a:lvl5pPr marL="2286000" lvl="4" indent="-304800" rtl="0">
              <a:spcBef>
                <a:spcPts val="1600"/>
              </a:spcBef>
              <a:spcAft>
                <a:spcPts val="0"/>
              </a:spcAft>
              <a:buClr>
                <a:schemeClr val="accent6"/>
              </a:buClr>
              <a:buSzPts val="1200"/>
              <a:buChar char="○"/>
              <a:defRPr sz="1200">
                <a:solidFill>
                  <a:schemeClr val="accent6"/>
                </a:solidFill>
              </a:defRPr>
            </a:lvl5pPr>
            <a:lvl6pPr marL="2743200" lvl="5" indent="-304800" rtl="0">
              <a:spcBef>
                <a:spcPts val="1600"/>
              </a:spcBef>
              <a:spcAft>
                <a:spcPts val="0"/>
              </a:spcAft>
              <a:buClr>
                <a:schemeClr val="accent6"/>
              </a:buClr>
              <a:buSzPts val="1200"/>
              <a:buChar char="■"/>
              <a:defRPr sz="1200">
                <a:solidFill>
                  <a:schemeClr val="accent6"/>
                </a:solidFill>
              </a:defRPr>
            </a:lvl6pPr>
            <a:lvl7pPr marL="3200400" lvl="6" indent="-304800" rtl="0">
              <a:spcBef>
                <a:spcPts val="1600"/>
              </a:spcBef>
              <a:spcAft>
                <a:spcPts val="0"/>
              </a:spcAft>
              <a:buClr>
                <a:schemeClr val="accent6"/>
              </a:buClr>
              <a:buSzPts val="1200"/>
              <a:buChar char="●"/>
              <a:defRPr sz="1200">
                <a:solidFill>
                  <a:schemeClr val="accent6"/>
                </a:solidFill>
              </a:defRPr>
            </a:lvl7pPr>
            <a:lvl8pPr marL="3657600" lvl="7" indent="-304800" rtl="0">
              <a:spcBef>
                <a:spcPts val="1600"/>
              </a:spcBef>
              <a:spcAft>
                <a:spcPts val="0"/>
              </a:spcAft>
              <a:buClr>
                <a:schemeClr val="accent6"/>
              </a:buClr>
              <a:buSzPts val="1200"/>
              <a:buChar char="○"/>
              <a:defRPr sz="1200">
                <a:solidFill>
                  <a:schemeClr val="accent6"/>
                </a:solidFill>
              </a:defRPr>
            </a:lvl8pPr>
            <a:lvl9pPr marL="4114800" lvl="8" indent="-304800" rtl="0">
              <a:spcBef>
                <a:spcPts val="1600"/>
              </a:spcBef>
              <a:spcAft>
                <a:spcPts val="1600"/>
              </a:spcAft>
              <a:buClr>
                <a:schemeClr val="accent6"/>
              </a:buClr>
              <a:buSzPts val="1200"/>
              <a:buChar char="■"/>
              <a:defRPr sz="1200">
                <a:solidFill>
                  <a:schemeClr val="accent6"/>
                </a:solidFill>
              </a:defRPr>
            </a:lvl9pPr>
          </a:lstStyle>
          <a:p>
            <a:endParaRPr/>
          </a:p>
        </p:txBody>
      </p:sp>
      <p:grpSp>
        <p:nvGrpSpPr>
          <p:cNvPr id="236" name="Social info" descr="Twitter, Facebook, LinkedIn, Instagram, Pinterest, and YouTube icons. @CAST_UDL"/>
          <p:cNvGrpSpPr/>
          <p:nvPr/>
        </p:nvGrpSpPr>
        <p:grpSpPr>
          <a:xfrm>
            <a:off x="152400" y="4779450"/>
            <a:ext cx="3571875" cy="273600"/>
            <a:chOff x="152400" y="4779450"/>
            <a:chExt cx="3571875" cy="273600"/>
          </a:xfrm>
        </p:grpSpPr>
        <p:pic>
          <p:nvPicPr>
            <p:cNvPr id="237" name="Social icons" descr="Social media icons for: Twitter, Facebook, LinkedIn, Instagram, Pinterest, and YouTube"/>
            <p:cNvPicPr preferRelativeResize="0"/>
            <p:nvPr/>
          </p:nvPicPr>
          <p:blipFill>
            <a:blip r:embed="rId3">
              <a:alphaModFix/>
            </a:blip>
            <a:stretch>
              <a:fillRect/>
            </a:stretch>
          </p:blipFill>
          <p:spPr>
            <a:xfrm>
              <a:off x="152400" y="4882300"/>
              <a:ext cx="1229306" cy="170750"/>
            </a:xfrm>
            <a:prstGeom prst="rect">
              <a:avLst/>
            </a:prstGeom>
            <a:noFill/>
            <a:ln>
              <a:noFill/>
            </a:ln>
          </p:spPr>
        </p:pic>
        <p:sp>
          <p:nvSpPr>
            <p:cNvPr id="238" name="Social handle"/>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72861"/>
                  </a:solidFill>
                  <a:latin typeface="Lato"/>
                  <a:ea typeface="Lato"/>
                  <a:cs typeface="Lato"/>
                  <a:sym typeface="Lato"/>
                </a:rPr>
                <a:t>@CAST_UDL</a:t>
              </a:r>
              <a:endParaRPr sz="1200" b="1">
                <a:solidFill>
                  <a:srgbClr val="372861"/>
                </a:solidFill>
                <a:latin typeface="Lato"/>
                <a:ea typeface="Lato"/>
                <a:cs typeface="Lato"/>
                <a:sym typeface="Lato"/>
              </a:endParaRPr>
            </a:p>
          </p:txBody>
        </p:sp>
      </p:grpSp>
      <p:sp>
        <p:nvSpPr>
          <p:cNvPr id="239" name="Footer"/>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700">
                <a:solidFill>
                  <a:schemeClr val="accent6"/>
                </a:solidFill>
                <a:latin typeface="Lato"/>
                <a:ea typeface="Lato"/>
                <a:cs typeface="Lato"/>
                <a:sym typeface="Lato"/>
              </a:rPr>
              <a:t>© 2023 </a:t>
            </a:r>
            <a:r>
              <a:rPr lang="en" sz="700" b="1">
                <a:solidFill>
                  <a:schemeClr val="accent6"/>
                </a:solidFill>
                <a:latin typeface="Lato"/>
                <a:ea typeface="Lato"/>
                <a:cs typeface="Lato"/>
                <a:sym typeface="Lato"/>
              </a:rPr>
              <a:t>CAST | Until learning has no limits</a:t>
            </a:r>
            <a:r>
              <a:rPr lang="en" sz="700" baseline="30000">
                <a:solidFill>
                  <a:schemeClr val="accent6"/>
                </a:solidFill>
                <a:latin typeface="Lato"/>
                <a:ea typeface="Lato"/>
                <a:cs typeface="Lato"/>
                <a:sym typeface="Lato"/>
              </a:rPr>
              <a:t>®</a:t>
            </a:r>
            <a:endParaRPr sz="700" b="1" i="0" u="none" strike="noStrike" cap="none">
              <a:solidFill>
                <a:schemeClr val="accent6"/>
              </a:solidFill>
              <a:latin typeface="Lato"/>
              <a:ea typeface="Lato"/>
              <a:cs typeface="Lato"/>
              <a:sym typeface="Lato"/>
            </a:endParaRPr>
          </a:p>
        </p:txBody>
      </p:sp>
      <p:sp>
        <p:nvSpPr>
          <p:cNvPr id="235" name="Slide number"/>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97782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 top">
  <p:cSld name="1_Title and body - top">
    <p:bg>
      <p:bgPr>
        <a:solidFill>
          <a:schemeClr val="dk2"/>
        </a:solidFill>
        <a:effectLst/>
      </p:bgPr>
    </p:bg>
    <p:spTree>
      <p:nvGrpSpPr>
        <p:cNvPr id="1" name="Shape 68"/>
        <p:cNvGrpSpPr/>
        <p:nvPr/>
      </p:nvGrpSpPr>
      <p:grpSpPr>
        <a:xfrm>
          <a:off x="0" y="0"/>
          <a:ext cx="0" cy="0"/>
          <a:chOff x="0" y="0"/>
          <a:chExt cx="0" cy="0"/>
        </a:xfrm>
      </p:grpSpPr>
      <p:sp>
        <p:nvSpPr>
          <p:cNvPr id="69" name="Image">
            <a:extLst>
              <a:ext uri="{C183D7F6-B498-43B3-948B-1728B52AA6E4}">
                <adec:decorative xmlns:adec="http://schemas.microsoft.com/office/drawing/2017/decorative" val="1"/>
              </a:ext>
            </a:extLst>
          </p:cNvPr>
          <p:cNvSpPr/>
          <p:nvPr userDrawn="1"/>
        </p:nvSpPr>
        <p:spPr>
          <a:xfrm>
            <a:off x="-1" y="-1"/>
            <a:ext cx="9144001" cy="997875"/>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TItle"/>
          <p:cNvSpPr txBox="1">
            <a:spLocks noGrp="1"/>
          </p:cNvSpPr>
          <p:nvPr>
            <p:ph type="title"/>
          </p:nvPr>
        </p:nvSpPr>
        <p:spPr>
          <a:xfrm>
            <a:off x="471900" y="2053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3200"/>
              <a:buFont typeface="Lato"/>
              <a:buNone/>
              <a:defRPr b="1">
                <a:solidFill>
                  <a:schemeClr val="dk2"/>
                </a:solidFill>
                <a:latin typeface="Lato"/>
                <a:ea typeface="Lato"/>
                <a:cs typeface="Lato"/>
                <a:sym typeface="Lato"/>
              </a:defRPr>
            </a:lvl1pPr>
            <a:lvl2pPr lvl="1" rtl="0">
              <a:spcBef>
                <a:spcPts val="0"/>
              </a:spcBef>
              <a:spcAft>
                <a:spcPts val="0"/>
              </a:spcAft>
              <a:buClr>
                <a:schemeClr val="dk2"/>
              </a:buClr>
              <a:buSzPts val="3200"/>
              <a:buNone/>
              <a:defRPr>
                <a:solidFill>
                  <a:schemeClr val="dk2"/>
                </a:solidFill>
              </a:defRPr>
            </a:lvl2pPr>
            <a:lvl3pPr lvl="2" rtl="0">
              <a:spcBef>
                <a:spcPts val="0"/>
              </a:spcBef>
              <a:spcAft>
                <a:spcPts val="0"/>
              </a:spcAft>
              <a:buClr>
                <a:schemeClr val="dk2"/>
              </a:buClr>
              <a:buSzPts val="3200"/>
              <a:buNone/>
              <a:defRPr>
                <a:solidFill>
                  <a:schemeClr val="dk2"/>
                </a:solidFill>
              </a:defRPr>
            </a:lvl3pPr>
            <a:lvl4pPr lvl="3" rtl="0">
              <a:spcBef>
                <a:spcPts val="0"/>
              </a:spcBef>
              <a:spcAft>
                <a:spcPts val="0"/>
              </a:spcAft>
              <a:buClr>
                <a:schemeClr val="dk2"/>
              </a:buClr>
              <a:buSzPts val="3200"/>
              <a:buNone/>
              <a:defRPr>
                <a:solidFill>
                  <a:schemeClr val="dk2"/>
                </a:solidFill>
              </a:defRPr>
            </a:lvl4pPr>
            <a:lvl5pPr lvl="4" rtl="0">
              <a:spcBef>
                <a:spcPts val="0"/>
              </a:spcBef>
              <a:spcAft>
                <a:spcPts val="0"/>
              </a:spcAft>
              <a:buClr>
                <a:schemeClr val="dk2"/>
              </a:buClr>
              <a:buSzPts val="3200"/>
              <a:buNone/>
              <a:defRPr>
                <a:solidFill>
                  <a:schemeClr val="dk2"/>
                </a:solidFill>
              </a:defRPr>
            </a:lvl5pPr>
            <a:lvl6pPr lvl="5" rtl="0">
              <a:spcBef>
                <a:spcPts val="0"/>
              </a:spcBef>
              <a:spcAft>
                <a:spcPts val="0"/>
              </a:spcAft>
              <a:buClr>
                <a:schemeClr val="dk2"/>
              </a:buClr>
              <a:buSzPts val="3200"/>
              <a:buNone/>
              <a:defRPr>
                <a:solidFill>
                  <a:schemeClr val="dk2"/>
                </a:solidFill>
              </a:defRPr>
            </a:lvl6pPr>
            <a:lvl7pPr lvl="6" rtl="0">
              <a:spcBef>
                <a:spcPts val="0"/>
              </a:spcBef>
              <a:spcAft>
                <a:spcPts val="0"/>
              </a:spcAft>
              <a:buClr>
                <a:schemeClr val="dk2"/>
              </a:buClr>
              <a:buSzPts val="3200"/>
              <a:buNone/>
              <a:defRPr>
                <a:solidFill>
                  <a:schemeClr val="dk2"/>
                </a:solidFill>
              </a:defRPr>
            </a:lvl7pPr>
            <a:lvl8pPr lvl="7" rtl="0">
              <a:spcBef>
                <a:spcPts val="0"/>
              </a:spcBef>
              <a:spcAft>
                <a:spcPts val="0"/>
              </a:spcAft>
              <a:buClr>
                <a:schemeClr val="dk2"/>
              </a:buClr>
              <a:buSzPts val="3200"/>
              <a:buNone/>
              <a:defRPr>
                <a:solidFill>
                  <a:schemeClr val="dk2"/>
                </a:solidFill>
              </a:defRPr>
            </a:lvl8pPr>
            <a:lvl9pPr lvl="8" rtl="0">
              <a:spcBef>
                <a:spcPts val="0"/>
              </a:spcBef>
              <a:spcAft>
                <a:spcPts val="0"/>
              </a:spcAft>
              <a:buClr>
                <a:schemeClr val="dk2"/>
              </a:buClr>
              <a:buSzPts val="3200"/>
              <a:buNone/>
              <a:defRPr>
                <a:solidFill>
                  <a:schemeClr val="dk2"/>
                </a:solidFill>
              </a:defRPr>
            </a:lvl9pPr>
          </a:lstStyle>
          <a:p>
            <a:endParaRPr/>
          </a:p>
        </p:txBody>
      </p:sp>
      <p:sp>
        <p:nvSpPr>
          <p:cNvPr id="71" name="Content"/>
          <p:cNvSpPr txBox="1">
            <a:spLocks noGrp="1"/>
          </p:cNvSpPr>
          <p:nvPr>
            <p:ph type="body" idx="1"/>
          </p:nvPr>
        </p:nvSpPr>
        <p:spPr>
          <a:xfrm>
            <a:off x="471900" y="1233274"/>
            <a:ext cx="8222100" cy="3224425"/>
          </a:xfrm>
          <a:prstGeom prst="rect">
            <a:avLst/>
          </a:prstGeom>
        </p:spPr>
        <p:txBody>
          <a:bodyPr spcFirstLastPara="1" wrap="square" lIns="91425" tIns="91425" rIns="91425" bIns="91425" anchor="t" anchorCtr="0">
            <a:noAutofit/>
          </a:bodyPr>
          <a:lstStyle>
            <a:lvl1pPr marL="76200" lvl="0" indent="0" rtl="0">
              <a:lnSpc>
                <a:spcPct val="100000"/>
              </a:lnSpc>
              <a:spcBef>
                <a:spcPts val="0"/>
              </a:spcBef>
              <a:spcAft>
                <a:spcPts val="0"/>
              </a:spcAft>
              <a:buClr>
                <a:schemeClr val="accent6"/>
              </a:buClr>
              <a:buSzPts val="2400"/>
              <a:buFont typeface="Lato"/>
              <a:buNone/>
              <a:defRPr>
                <a:solidFill>
                  <a:schemeClr val="accent6"/>
                </a:solidFill>
                <a:latin typeface="Lato"/>
                <a:ea typeface="Lato"/>
                <a:cs typeface="Lato"/>
                <a:sym typeface="Lato"/>
              </a:defRPr>
            </a:lvl1pPr>
            <a:lvl2pPr marL="914400" lvl="1" indent="-361950" rtl="0">
              <a:lnSpc>
                <a:spcPct val="100000"/>
              </a:lnSpc>
              <a:spcBef>
                <a:spcPts val="1600"/>
              </a:spcBef>
              <a:spcAft>
                <a:spcPts val="0"/>
              </a:spcAft>
              <a:buClr>
                <a:schemeClr val="accent6"/>
              </a:buClr>
              <a:buSzPts val="2100"/>
              <a:buFont typeface="Lato"/>
              <a:buChar char="○"/>
              <a:defRPr sz="2100">
                <a:solidFill>
                  <a:schemeClr val="accent6"/>
                </a:solidFill>
                <a:latin typeface="Lato"/>
                <a:ea typeface="Lato"/>
                <a:cs typeface="Lato"/>
                <a:sym typeface="Lato"/>
              </a:defRPr>
            </a:lvl2pPr>
            <a:lvl3pPr marL="1371600" lvl="2" indent="-342900" rtl="0">
              <a:lnSpc>
                <a:spcPct val="100000"/>
              </a:lnSpc>
              <a:spcBef>
                <a:spcPts val="1600"/>
              </a:spcBef>
              <a:spcAft>
                <a:spcPts val="0"/>
              </a:spcAft>
              <a:buClr>
                <a:schemeClr val="accent6"/>
              </a:buClr>
              <a:buSzPts val="1800"/>
              <a:buFont typeface="Lato"/>
              <a:buChar char="■"/>
              <a:defRPr sz="1800">
                <a:solidFill>
                  <a:schemeClr val="accent6"/>
                </a:solidFill>
                <a:latin typeface="Lato"/>
                <a:ea typeface="Lato"/>
                <a:cs typeface="Lato"/>
                <a:sym typeface="Lato"/>
              </a:defRPr>
            </a:lvl3pPr>
            <a:lvl4pPr marL="1828800" lvl="3" indent="-330200" rtl="0">
              <a:lnSpc>
                <a:spcPct val="100000"/>
              </a:lnSpc>
              <a:spcBef>
                <a:spcPts val="1600"/>
              </a:spcBef>
              <a:spcAft>
                <a:spcPts val="0"/>
              </a:spcAft>
              <a:buClr>
                <a:schemeClr val="accent6"/>
              </a:buClr>
              <a:buSzPts val="1600"/>
              <a:buFont typeface="Lato"/>
              <a:buChar char="●"/>
              <a:defRPr>
                <a:solidFill>
                  <a:schemeClr val="accent6"/>
                </a:solidFill>
                <a:latin typeface="Lato"/>
                <a:ea typeface="Lato"/>
                <a:cs typeface="Lato"/>
                <a:sym typeface="Lato"/>
              </a:defRPr>
            </a:lvl4pPr>
            <a:lvl5pPr marL="2286000" lvl="4" indent="-317500" rtl="0">
              <a:lnSpc>
                <a:spcPct val="100000"/>
              </a:lnSpc>
              <a:spcBef>
                <a:spcPts val="1600"/>
              </a:spcBef>
              <a:spcAft>
                <a:spcPts val="0"/>
              </a:spcAft>
              <a:buClr>
                <a:schemeClr val="accent6"/>
              </a:buClr>
              <a:buSzPts val="1400"/>
              <a:buFont typeface="Lato"/>
              <a:buChar char="○"/>
              <a:defRPr>
                <a:solidFill>
                  <a:schemeClr val="accent6"/>
                </a:solidFill>
                <a:latin typeface="Lato"/>
                <a:ea typeface="Lato"/>
                <a:cs typeface="Lato"/>
                <a:sym typeface="Lato"/>
              </a:defRPr>
            </a:lvl5pPr>
            <a:lvl6pPr marL="2743200" lvl="5" indent="-317500" rtl="0">
              <a:lnSpc>
                <a:spcPct val="100000"/>
              </a:lnSpc>
              <a:spcBef>
                <a:spcPts val="1600"/>
              </a:spcBef>
              <a:spcAft>
                <a:spcPts val="0"/>
              </a:spcAft>
              <a:buClr>
                <a:schemeClr val="accent6"/>
              </a:buClr>
              <a:buSzPts val="1400"/>
              <a:buFont typeface="Lato"/>
              <a:buChar char="■"/>
              <a:defRPr>
                <a:solidFill>
                  <a:schemeClr val="accent6"/>
                </a:solidFill>
                <a:latin typeface="Lato"/>
                <a:ea typeface="Lato"/>
                <a:cs typeface="Lato"/>
                <a:sym typeface="Lato"/>
              </a:defRPr>
            </a:lvl6pPr>
            <a:lvl7pPr marL="3200400" lvl="6" indent="-317500" rtl="0">
              <a:lnSpc>
                <a:spcPct val="100000"/>
              </a:lnSpc>
              <a:spcBef>
                <a:spcPts val="1600"/>
              </a:spcBef>
              <a:spcAft>
                <a:spcPts val="0"/>
              </a:spcAft>
              <a:buClr>
                <a:schemeClr val="accent6"/>
              </a:buClr>
              <a:buSzPts val="1400"/>
              <a:buFont typeface="Lato"/>
              <a:buChar char="●"/>
              <a:defRPr>
                <a:solidFill>
                  <a:schemeClr val="accent6"/>
                </a:solidFill>
                <a:latin typeface="Lato"/>
                <a:ea typeface="Lato"/>
                <a:cs typeface="Lato"/>
                <a:sym typeface="Lato"/>
              </a:defRPr>
            </a:lvl7pPr>
            <a:lvl8pPr marL="3657600" lvl="7" indent="-317500" rtl="0">
              <a:lnSpc>
                <a:spcPct val="100000"/>
              </a:lnSpc>
              <a:spcBef>
                <a:spcPts val="1600"/>
              </a:spcBef>
              <a:spcAft>
                <a:spcPts val="0"/>
              </a:spcAft>
              <a:buClr>
                <a:schemeClr val="accent6"/>
              </a:buClr>
              <a:buSzPts val="1400"/>
              <a:buFont typeface="Lato"/>
              <a:buChar char="○"/>
              <a:defRPr>
                <a:solidFill>
                  <a:schemeClr val="accent6"/>
                </a:solidFill>
                <a:latin typeface="Lato"/>
                <a:ea typeface="Lato"/>
                <a:cs typeface="Lato"/>
                <a:sym typeface="Lato"/>
              </a:defRPr>
            </a:lvl8pPr>
            <a:lvl9pPr marL="4114800" lvl="8" indent="-317500" rtl="0">
              <a:lnSpc>
                <a:spcPct val="100000"/>
              </a:lnSpc>
              <a:spcBef>
                <a:spcPts val="1600"/>
              </a:spcBef>
              <a:spcAft>
                <a:spcPts val="1600"/>
              </a:spcAft>
              <a:buClr>
                <a:schemeClr val="accent6"/>
              </a:buClr>
              <a:buSzPts val="1400"/>
              <a:buFont typeface="Lato"/>
              <a:buChar char="■"/>
              <a:defRPr>
                <a:solidFill>
                  <a:schemeClr val="accent6"/>
                </a:solidFill>
                <a:latin typeface="Lato"/>
                <a:ea typeface="Lato"/>
                <a:cs typeface="Lato"/>
                <a:sym typeface="Lato"/>
              </a:defRPr>
            </a:lvl9pPr>
          </a:lstStyle>
          <a:p>
            <a:endParaRPr/>
          </a:p>
        </p:txBody>
      </p:sp>
      <p:grpSp>
        <p:nvGrpSpPr>
          <p:cNvPr id="73" name="Social Info" descr="Twitter, Facebook, LinkedIn, Instagram, Pinterest, and YouTube icons. @CAST_UDL"/>
          <p:cNvGrpSpPr/>
          <p:nvPr/>
        </p:nvGrpSpPr>
        <p:grpSpPr>
          <a:xfrm>
            <a:off x="152400" y="4779450"/>
            <a:ext cx="3571875" cy="273600"/>
            <a:chOff x="152400" y="4779450"/>
            <a:chExt cx="3571875" cy="273600"/>
          </a:xfrm>
        </p:grpSpPr>
        <p:pic>
          <p:nvPicPr>
            <p:cNvPr id="74" name="Social icons"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75" name="Social handle"/>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72861"/>
                  </a:solidFill>
                  <a:latin typeface="Lato"/>
                  <a:ea typeface="Lato"/>
                  <a:cs typeface="Lato"/>
                  <a:sym typeface="Lato"/>
                </a:rPr>
                <a:t>@CAST_UDL</a:t>
              </a:r>
              <a:endParaRPr sz="1200" b="1">
                <a:solidFill>
                  <a:srgbClr val="372861"/>
                </a:solidFill>
                <a:latin typeface="Lato"/>
                <a:ea typeface="Lato"/>
                <a:cs typeface="Lato"/>
                <a:sym typeface="Lato"/>
              </a:endParaRPr>
            </a:p>
          </p:txBody>
        </p:sp>
      </p:grpSp>
      <p:sp>
        <p:nvSpPr>
          <p:cNvPr id="76" name="Footer"/>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700">
                <a:solidFill>
                  <a:schemeClr val="accent6"/>
                </a:solidFill>
                <a:latin typeface="Lato"/>
                <a:ea typeface="Lato"/>
                <a:cs typeface="Lato"/>
                <a:sym typeface="Lato"/>
              </a:rPr>
              <a:t>© 2023 </a:t>
            </a:r>
            <a:r>
              <a:rPr lang="en" sz="700" b="1">
                <a:solidFill>
                  <a:schemeClr val="accent6"/>
                </a:solidFill>
                <a:latin typeface="Lato"/>
                <a:ea typeface="Lato"/>
                <a:cs typeface="Lato"/>
                <a:sym typeface="Lato"/>
              </a:rPr>
              <a:t>CAST | Until learning has no limits</a:t>
            </a:r>
            <a:r>
              <a:rPr lang="en" sz="700" baseline="30000">
                <a:solidFill>
                  <a:schemeClr val="accent6"/>
                </a:solidFill>
                <a:latin typeface="Lato"/>
                <a:ea typeface="Lato"/>
                <a:cs typeface="Lato"/>
                <a:sym typeface="Lato"/>
              </a:rPr>
              <a:t>®</a:t>
            </a:r>
            <a:endParaRPr sz="700" b="1" i="0" u="none" strike="noStrike" cap="none">
              <a:solidFill>
                <a:schemeClr val="accent6"/>
              </a:solidFill>
              <a:latin typeface="Lato"/>
              <a:ea typeface="Lato"/>
              <a:cs typeface="Lato"/>
              <a:sym typeface="Lato"/>
            </a:endParaRPr>
          </a:p>
        </p:txBody>
      </p:sp>
      <p:sp>
        <p:nvSpPr>
          <p:cNvPr id="72" name="Slide number"/>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280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 top" preserve="1">
  <p:cSld name="1_Title and body - top">
    <p:bg>
      <p:bgPr>
        <a:solidFill>
          <a:schemeClr val="accent4"/>
        </a:solidFill>
        <a:effectLst/>
      </p:bgPr>
    </p:bg>
    <p:spTree>
      <p:nvGrpSpPr>
        <p:cNvPr id="1" name="Shape 68"/>
        <p:cNvGrpSpPr/>
        <p:nvPr/>
      </p:nvGrpSpPr>
      <p:grpSpPr>
        <a:xfrm>
          <a:off x="0" y="0"/>
          <a:ext cx="0" cy="0"/>
          <a:chOff x="0" y="0"/>
          <a:chExt cx="0" cy="0"/>
        </a:xfrm>
      </p:grpSpPr>
      <p:sp>
        <p:nvSpPr>
          <p:cNvPr id="70" name="TItle"/>
          <p:cNvSpPr txBox="1">
            <a:spLocks noGrp="1"/>
          </p:cNvSpPr>
          <p:nvPr>
            <p:ph type="title"/>
          </p:nvPr>
        </p:nvSpPr>
        <p:spPr>
          <a:xfrm>
            <a:off x="471900" y="2053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3200"/>
              <a:buFont typeface="Lato"/>
              <a:buNone/>
              <a:defRPr b="1">
                <a:solidFill>
                  <a:schemeClr val="dk2"/>
                </a:solidFill>
                <a:latin typeface="Lato"/>
                <a:ea typeface="Lato"/>
                <a:cs typeface="Lato"/>
                <a:sym typeface="Lato"/>
              </a:defRPr>
            </a:lvl1pPr>
            <a:lvl2pPr lvl="1" rtl="0">
              <a:spcBef>
                <a:spcPts val="0"/>
              </a:spcBef>
              <a:spcAft>
                <a:spcPts val="0"/>
              </a:spcAft>
              <a:buClr>
                <a:schemeClr val="dk2"/>
              </a:buClr>
              <a:buSzPts val="3200"/>
              <a:buNone/>
              <a:defRPr>
                <a:solidFill>
                  <a:schemeClr val="dk2"/>
                </a:solidFill>
              </a:defRPr>
            </a:lvl2pPr>
            <a:lvl3pPr lvl="2" rtl="0">
              <a:spcBef>
                <a:spcPts val="0"/>
              </a:spcBef>
              <a:spcAft>
                <a:spcPts val="0"/>
              </a:spcAft>
              <a:buClr>
                <a:schemeClr val="dk2"/>
              </a:buClr>
              <a:buSzPts val="3200"/>
              <a:buNone/>
              <a:defRPr>
                <a:solidFill>
                  <a:schemeClr val="dk2"/>
                </a:solidFill>
              </a:defRPr>
            </a:lvl3pPr>
            <a:lvl4pPr lvl="3" rtl="0">
              <a:spcBef>
                <a:spcPts val="0"/>
              </a:spcBef>
              <a:spcAft>
                <a:spcPts val="0"/>
              </a:spcAft>
              <a:buClr>
                <a:schemeClr val="dk2"/>
              </a:buClr>
              <a:buSzPts val="3200"/>
              <a:buNone/>
              <a:defRPr>
                <a:solidFill>
                  <a:schemeClr val="dk2"/>
                </a:solidFill>
              </a:defRPr>
            </a:lvl4pPr>
            <a:lvl5pPr lvl="4" rtl="0">
              <a:spcBef>
                <a:spcPts val="0"/>
              </a:spcBef>
              <a:spcAft>
                <a:spcPts val="0"/>
              </a:spcAft>
              <a:buClr>
                <a:schemeClr val="dk2"/>
              </a:buClr>
              <a:buSzPts val="3200"/>
              <a:buNone/>
              <a:defRPr>
                <a:solidFill>
                  <a:schemeClr val="dk2"/>
                </a:solidFill>
              </a:defRPr>
            </a:lvl5pPr>
            <a:lvl6pPr lvl="5" rtl="0">
              <a:spcBef>
                <a:spcPts val="0"/>
              </a:spcBef>
              <a:spcAft>
                <a:spcPts val="0"/>
              </a:spcAft>
              <a:buClr>
                <a:schemeClr val="dk2"/>
              </a:buClr>
              <a:buSzPts val="3200"/>
              <a:buNone/>
              <a:defRPr>
                <a:solidFill>
                  <a:schemeClr val="dk2"/>
                </a:solidFill>
              </a:defRPr>
            </a:lvl6pPr>
            <a:lvl7pPr lvl="6" rtl="0">
              <a:spcBef>
                <a:spcPts val="0"/>
              </a:spcBef>
              <a:spcAft>
                <a:spcPts val="0"/>
              </a:spcAft>
              <a:buClr>
                <a:schemeClr val="dk2"/>
              </a:buClr>
              <a:buSzPts val="3200"/>
              <a:buNone/>
              <a:defRPr>
                <a:solidFill>
                  <a:schemeClr val="dk2"/>
                </a:solidFill>
              </a:defRPr>
            </a:lvl7pPr>
            <a:lvl8pPr lvl="7" rtl="0">
              <a:spcBef>
                <a:spcPts val="0"/>
              </a:spcBef>
              <a:spcAft>
                <a:spcPts val="0"/>
              </a:spcAft>
              <a:buClr>
                <a:schemeClr val="dk2"/>
              </a:buClr>
              <a:buSzPts val="3200"/>
              <a:buNone/>
              <a:defRPr>
                <a:solidFill>
                  <a:schemeClr val="dk2"/>
                </a:solidFill>
              </a:defRPr>
            </a:lvl8pPr>
            <a:lvl9pPr lvl="8" rtl="0">
              <a:spcBef>
                <a:spcPts val="0"/>
              </a:spcBef>
              <a:spcAft>
                <a:spcPts val="0"/>
              </a:spcAft>
              <a:buClr>
                <a:schemeClr val="dk2"/>
              </a:buClr>
              <a:buSzPts val="3200"/>
              <a:buNone/>
              <a:defRPr>
                <a:solidFill>
                  <a:schemeClr val="dk2"/>
                </a:solidFill>
              </a:defRPr>
            </a:lvl9pPr>
          </a:lstStyle>
          <a:p>
            <a:endParaRPr/>
          </a:p>
        </p:txBody>
      </p:sp>
      <p:sp>
        <p:nvSpPr>
          <p:cNvPr id="71" name="Content"/>
          <p:cNvSpPr txBox="1">
            <a:spLocks noGrp="1"/>
          </p:cNvSpPr>
          <p:nvPr>
            <p:ph type="body" idx="1"/>
          </p:nvPr>
        </p:nvSpPr>
        <p:spPr>
          <a:xfrm>
            <a:off x="471900" y="1233274"/>
            <a:ext cx="8222100" cy="3224425"/>
          </a:xfrm>
          <a:prstGeom prst="rect">
            <a:avLst/>
          </a:prstGeom>
        </p:spPr>
        <p:txBody>
          <a:bodyPr spcFirstLastPara="1" wrap="square" lIns="91425" tIns="91425" rIns="91425" bIns="91425" anchor="t" anchorCtr="0">
            <a:noAutofit/>
          </a:bodyPr>
          <a:lstStyle>
            <a:lvl1pPr marL="76200" lvl="0" indent="0" rtl="0">
              <a:lnSpc>
                <a:spcPct val="100000"/>
              </a:lnSpc>
              <a:spcBef>
                <a:spcPts val="0"/>
              </a:spcBef>
              <a:spcAft>
                <a:spcPts val="0"/>
              </a:spcAft>
              <a:buClr>
                <a:schemeClr val="accent6"/>
              </a:buClr>
              <a:buSzPts val="2400"/>
              <a:buFont typeface="Lato"/>
              <a:buNone/>
              <a:defRPr>
                <a:solidFill>
                  <a:schemeClr val="bg2"/>
                </a:solidFill>
                <a:latin typeface="Lato"/>
                <a:ea typeface="Lato"/>
                <a:cs typeface="Lato"/>
                <a:sym typeface="Lato"/>
              </a:defRPr>
            </a:lvl1pPr>
            <a:lvl2pPr marL="914400" lvl="1" indent="-361950" rtl="0">
              <a:lnSpc>
                <a:spcPct val="100000"/>
              </a:lnSpc>
              <a:spcBef>
                <a:spcPts val="1600"/>
              </a:spcBef>
              <a:spcAft>
                <a:spcPts val="0"/>
              </a:spcAft>
              <a:buClr>
                <a:schemeClr val="accent6"/>
              </a:buClr>
              <a:buSzPts val="2100"/>
              <a:buFont typeface="Lato"/>
              <a:buChar char="○"/>
              <a:defRPr sz="2100">
                <a:solidFill>
                  <a:schemeClr val="accent6"/>
                </a:solidFill>
                <a:latin typeface="Lato"/>
                <a:ea typeface="Lato"/>
                <a:cs typeface="Lato"/>
                <a:sym typeface="Lato"/>
              </a:defRPr>
            </a:lvl2pPr>
            <a:lvl3pPr marL="1371600" lvl="2" indent="-342900" rtl="0">
              <a:lnSpc>
                <a:spcPct val="100000"/>
              </a:lnSpc>
              <a:spcBef>
                <a:spcPts val="1600"/>
              </a:spcBef>
              <a:spcAft>
                <a:spcPts val="0"/>
              </a:spcAft>
              <a:buClr>
                <a:schemeClr val="accent6"/>
              </a:buClr>
              <a:buSzPts val="1800"/>
              <a:buFont typeface="Lato"/>
              <a:buChar char="■"/>
              <a:defRPr sz="1800">
                <a:solidFill>
                  <a:schemeClr val="accent6"/>
                </a:solidFill>
                <a:latin typeface="Lato"/>
                <a:ea typeface="Lato"/>
                <a:cs typeface="Lato"/>
                <a:sym typeface="Lato"/>
              </a:defRPr>
            </a:lvl3pPr>
            <a:lvl4pPr marL="1828800" lvl="3" indent="-330200" rtl="0">
              <a:lnSpc>
                <a:spcPct val="100000"/>
              </a:lnSpc>
              <a:spcBef>
                <a:spcPts val="1600"/>
              </a:spcBef>
              <a:spcAft>
                <a:spcPts val="0"/>
              </a:spcAft>
              <a:buClr>
                <a:schemeClr val="accent6"/>
              </a:buClr>
              <a:buSzPts val="1600"/>
              <a:buFont typeface="Lato"/>
              <a:buChar char="●"/>
              <a:defRPr>
                <a:solidFill>
                  <a:schemeClr val="accent6"/>
                </a:solidFill>
                <a:latin typeface="Lato"/>
                <a:ea typeface="Lato"/>
                <a:cs typeface="Lato"/>
                <a:sym typeface="Lato"/>
              </a:defRPr>
            </a:lvl4pPr>
            <a:lvl5pPr marL="2286000" lvl="4" indent="-317500" rtl="0">
              <a:lnSpc>
                <a:spcPct val="100000"/>
              </a:lnSpc>
              <a:spcBef>
                <a:spcPts val="1600"/>
              </a:spcBef>
              <a:spcAft>
                <a:spcPts val="0"/>
              </a:spcAft>
              <a:buClr>
                <a:schemeClr val="accent6"/>
              </a:buClr>
              <a:buSzPts val="1400"/>
              <a:buFont typeface="Lato"/>
              <a:buChar char="○"/>
              <a:defRPr>
                <a:solidFill>
                  <a:schemeClr val="accent6"/>
                </a:solidFill>
                <a:latin typeface="Lato"/>
                <a:ea typeface="Lato"/>
                <a:cs typeface="Lato"/>
                <a:sym typeface="Lato"/>
              </a:defRPr>
            </a:lvl5pPr>
            <a:lvl6pPr marL="2743200" lvl="5" indent="-317500" rtl="0">
              <a:lnSpc>
                <a:spcPct val="100000"/>
              </a:lnSpc>
              <a:spcBef>
                <a:spcPts val="1600"/>
              </a:spcBef>
              <a:spcAft>
                <a:spcPts val="0"/>
              </a:spcAft>
              <a:buClr>
                <a:schemeClr val="accent6"/>
              </a:buClr>
              <a:buSzPts val="1400"/>
              <a:buFont typeface="Lato"/>
              <a:buChar char="■"/>
              <a:defRPr>
                <a:solidFill>
                  <a:schemeClr val="accent6"/>
                </a:solidFill>
                <a:latin typeface="Lato"/>
                <a:ea typeface="Lato"/>
                <a:cs typeface="Lato"/>
                <a:sym typeface="Lato"/>
              </a:defRPr>
            </a:lvl6pPr>
            <a:lvl7pPr marL="3200400" lvl="6" indent="-317500" rtl="0">
              <a:lnSpc>
                <a:spcPct val="100000"/>
              </a:lnSpc>
              <a:spcBef>
                <a:spcPts val="1600"/>
              </a:spcBef>
              <a:spcAft>
                <a:spcPts val="0"/>
              </a:spcAft>
              <a:buClr>
                <a:schemeClr val="accent6"/>
              </a:buClr>
              <a:buSzPts val="1400"/>
              <a:buFont typeface="Lato"/>
              <a:buChar char="●"/>
              <a:defRPr>
                <a:solidFill>
                  <a:schemeClr val="accent6"/>
                </a:solidFill>
                <a:latin typeface="Lato"/>
                <a:ea typeface="Lato"/>
                <a:cs typeface="Lato"/>
                <a:sym typeface="Lato"/>
              </a:defRPr>
            </a:lvl7pPr>
            <a:lvl8pPr marL="3657600" lvl="7" indent="-317500" rtl="0">
              <a:lnSpc>
                <a:spcPct val="100000"/>
              </a:lnSpc>
              <a:spcBef>
                <a:spcPts val="1600"/>
              </a:spcBef>
              <a:spcAft>
                <a:spcPts val="0"/>
              </a:spcAft>
              <a:buClr>
                <a:schemeClr val="accent6"/>
              </a:buClr>
              <a:buSzPts val="1400"/>
              <a:buFont typeface="Lato"/>
              <a:buChar char="○"/>
              <a:defRPr>
                <a:solidFill>
                  <a:schemeClr val="accent6"/>
                </a:solidFill>
                <a:latin typeface="Lato"/>
                <a:ea typeface="Lato"/>
                <a:cs typeface="Lato"/>
                <a:sym typeface="Lato"/>
              </a:defRPr>
            </a:lvl8pPr>
            <a:lvl9pPr marL="4114800" lvl="8" indent="-317500" rtl="0">
              <a:lnSpc>
                <a:spcPct val="100000"/>
              </a:lnSpc>
              <a:spcBef>
                <a:spcPts val="1600"/>
              </a:spcBef>
              <a:spcAft>
                <a:spcPts val="1600"/>
              </a:spcAft>
              <a:buClr>
                <a:schemeClr val="accent6"/>
              </a:buClr>
              <a:buSzPts val="1400"/>
              <a:buFont typeface="Lato"/>
              <a:buChar char="■"/>
              <a:defRPr>
                <a:solidFill>
                  <a:schemeClr val="accent6"/>
                </a:solidFill>
                <a:latin typeface="Lato"/>
                <a:ea typeface="Lato"/>
                <a:cs typeface="Lato"/>
                <a:sym typeface="Lato"/>
              </a:defRPr>
            </a:lvl9pPr>
          </a:lstStyle>
          <a:p>
            <a:endParaRPr/>
          </a:p>
        </p:txBody>
      </p:sp>
      <p:sp>
        <p:nvSpPr>
          <p:cNvPr id="76" name="Footer"/>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700">
                <a:solidFill>
                  <a:schemeClr val="bg2"/>
                </a:solidFill>
                <a:latin typeface="Lato"/>
                <a:ea typeface="Lato"/>
                <a:cs typeface="Lato"/>
                <a:sym typeface="Lato"/>
              </a:rPr>
              <a:t>© 2023 </a:t>
            </a:r>
            <a:r>
              <a:rPr lang="en" sz="700" b="1">
                <a:solidFill>
                  <a:schemeClr val="bg2"/>
                </a:solidFill>
                <a:latin typeface="Lato"/>
                <a:ea typeface="Lato"/>
                <a:cs typeface="Lato"/>
                <a:sym typeface="Lato"/>
              </a:rPr>
              <a:t>CAST | Until learning has no limits</a:t>
            </a:r>
            <a:r>
              <a:rPr lang="en" sz="700" baseline="30000">
                <a:solidFill>
                  <a:schemeClr val="bg2"/>
                </a:solidFill>
                <a:latin typeface="Lato"/>
                <a:ea typeface="Lato"/>
                <a:cs typeface="Lato"/>
                <a:sym typeface="Lato"/>
              </a:rPr>
              <a:t>®</a:t>
            </a:r>
            <a:endParaRPr sz="700" b="1" i="0" u="none" strike="noStrike" cap="none">
              <a:solidFill>
                <a:schemeClr val="bg2"/>
              </a:solidFill>
              <a:latin typeface="Lato"/>
              <a:ea typeface="Lato"/>
              <a:cs typeface="Lato"/>
              <a:sym typeface="Lato"/>
            </a:endParaRPr>
          </a:p>
        </p:txBody>
      </p:sp>
      <p:sp>
        <p:nvSpPr>
          <p:cNvPr id="72" name="Slide number"/>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686480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 purple mark R">
  <p:cSld name="Section header - purple mark R">
    <p:bg>
      <p:bgPr>
        <a:solidFill>
          <a:schemeClr val="accent4"/>
        </a:solidFill>
        <a:effectLst/>
      </p:bgPr>
    </p:bg>
    <p:spTree>
      <p:nvGrpSpPr>
        <p:cNvPr id="1" name="Shape 62"/>
        <p:cNvGrpSpPr/>
        <p:nvPr/>
      </p:nvGrpSpPr>
      <p:grpSpPr>
        <a:xfrm>
          <a:off x="0" y="0"/>
          <a:ext cx="0" cy="0"/>
          <a:chOff x="0" y="0"/>
          <a:chExt cx="0" cy="0"/>
        </a:xfrm>
      </p:grpSpPr>
      <p:sp>
        <p:nvSpPr>
          <p:cNvPr id="64" name="Title"/>
          <p:cNvSpPr txBox="1">
            <a:spLocks noGrp="1"/>
          </p:cNvSpPr>
          <p:nvPr>
            <p:ph type="title"/>
          </p:nvPr>
        </p:nvSpPr>
        <p:spPr>
          <a:xfrm>
            <a:off x="460950" y="2195850"/>
            <a:ext cx="8222100" cy="8823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4200"/>
              <a:buFont typeface="Lato"/>
              <a:buNone/>
              <a:defRPr sz="4200" b="1">
                <a:solidFill>
                  <a:srgbClr val="FFFFFF"/>
                </a:solidFill>
                <a:latin typeface="Lato"/>
                <a:ea typeface="Lato"/>
                <a:cs typeface="Lato"/>
                <a:sym typeface="Lato"/>
              </a:defRPr>
            </a:lvl1pPr>
            <a:lvl2pPr lvl="1" rtl="0">
              <a:spcBef>
                <a:spcPts val="0"/>
              </a:spcBef>
              <a:spcAft>
                <a:spcPts val="0"/>
              </a:spcAft>
              <a:buClr>
                <a:srgbClr val="000000"/>
              </a:buClr>
              <a:buSzPts val="4200"/>
              <a:buNone/>
              <a:defRPr sz="4200">
                <a:solidFill>
                  <a:srgbClr val="000000"/>
                </a:solidFill>
              </a:defRPr>
            </a:lvl2pPr>
            <a:lvl3pPr lvl="2" rtl="0">
              <a:spcBef>
                <a:spcPts val="0"/>
              </a:spcBef>
              <a:spcAft>
                <a:spcPts val="0"/>
              </a:spcAft>
              <a:buClr>
                <a:srgbClr val="000000"/>
              </a:buClr>
              <a:buSzPts val="4200"/>
              <a:buNone/>
              <a:defRPr sz="4200">
                <a:solidFill>
                  <a:srgbClr val="000000"/>
                </a:solidFill>
              </a:defRPr>
            </a:lvl3pPr>
            <a:lvl4pPr lvl="3" rtl="0">
              <a:spcBef>
                <a:spcPts val="0"/>
              </a:spcBef>
              <a:spcAft>
                <a:spcPts val="0"/>
              </a:spcAft>
              <a:buClr>
                <a:srgbClr val="000000"/>
              </a:buClr>
              <a:buSzPts val="4200"/>
              <a:buNone/>
              <a:defRPr sz="4200">
                <a:solidFill>
                  <a:srgbClr val="000000"/>
                </a:solidFill>
              </a:defRPr>
            </a:lvl4pPr>
            <a:lvl5pPr lvl="4" rtl="0">
              <a:spcBef>
                <a:spcPts val="0"/>
              </a:spcBef>
              <a:spcAft>
                <a:spcPts val="0"/>
              </a:spcAft>
              <a:buClr>
                <a:srgbClr val="000000"/>
              </a:buClr>
              <a:buSzPts val="4200"/>
              <a:buNone/>
              <a:defRPr sz="4200">
                <a:solidFill>
                  <a:srgbClr val="000000"/>
                </a:solidFill>
              </a:defRPr>
            </a:lvl5pPr>
            <a:lvl6pPr lvl="5" rtl="0">
              <a:spcBef>
                <a:spcPts val="0"/>
              </a:spcBef>
              <a:spcAft>
                <a:spcPts val="0"/>
              </a:spcAft>
              <a:buClr>
                <a:srgbClr val="000000"/>
              </a:buClr>
              <a:buSzPts val="4200"/>
              <a:buNone/>
              <a:defRPr sz="4200">
                <a:solidFill>
                  <a:srgbClr val="000000"/>
                </a:solidFill>
              </a:defRPr>
            </a:lvl6pPr>
            <a:lvl7pPr lvl="6" rtl="0">
              <a:spcBef>
                <a:spcPts val="0"/>
              </a:spcBef>
              <a:spcAft>
                <a:spcPts val="0"/>
              </a:spcAft>
              <a:buClr>
                <a:srgbClr val="000000"/>
              </a:buClr>
              <a:buSzPts val="4200"/>
              <a:buNone/>
              <a:defRPr sz="4200">
                <a:solidFill>
                  <a:srgbClr val="000000"/>
                </a:solidFill>
              </a:defRPr>
            </a:lvl7pPr>
            <a:lvl8pPr lvl="7" rtl="0">
              <a:spcBef>
                <a:spcPts val="0"/>
              </a:spcBef>
              <a:spcAft>
                <a:spcPts val="0"/>
              </a:spcAft>
              <a:buClr>
                <a:srgbClr val="000000"/>
              </a:buClr>
              <a:buSzPts val="4200"/>
              <a:buNone/>
              <a:defRPr sz="4200">
                <a:solidFill>
                  <a:srgbClr val="000000"/>
                </a:solidFill>
              </a:defRPr>
            </a:lvl8pPr>
            <a:lvl9pPr lvl="8" rtl="0">
              <a:spcBef>
                <a:spcPts val="0"/>
              </a:spcBef>
              <a:spcAft>
                <a:spcPts val="0"/>
              </a:spcAft>
              <a:buClr>
                <a:srgbClr val="000000"/>
              </a:buClr>
              <a:buSzPts val="4200"/>
              <a:buNone/>
              <a:defRPr sz="4200">
                <a:solidFill>
                  <a:srgbClr val="000000"/>
                </a:solidFill>
              </a:defRPr>
            </a:lvl9pPr>
          </a:lstStyle>
          <a:p>
            <a:endParaRPr/>
          </a:p>
        </p:txBody>
      </p:sp>
      <p:sp>
        <p:nvSpPr>
          <p:cNvPr id="67" name="Subtitle"/>
          <p:cNvSpPr txBox="1">
            <a:spLocks noGrp="1"/>
          </p:cNvSpPr>
          <p:nvPr>
            <p:ph type="subTitle" idx="1"/>
          </p:nvPr>
        </p:nvSpPr>
        <p:spPr>
          <a:xfrm>
            <a:off x="460950" y="3078150"/>
            <a:ext cx="8231100" cy="882300"/>
          </a:xfrm>
          <a:prstGeom prst="rect">
            <a:avLst/>
          </a:prstGeom>
        </p:spPr>
        <p:txBody>
          <a:bodyPr spcFirstLastPara="1" wrap="square" lIns="91425" tIns="91425" rIns="91425" bIns="91425" anchor="t" anchorCtr="0">
            <a:noAutofit/>
          </a:bodyPr>
          <a:lstStyle>
            <a:lvl1pPr lvl="0">
              <a:spcBef>
                <a:spcPts val="0"/>
              </a:spcBef>
              <a:spcAft>
                <a:spcPts val="0"/>
              </a:spcAft>
              <a:buNone/>
              <a:defRPr>
                <a:solidFill>
                  <a:schemeClr val="lt1"/>
                </a:solidFill>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pic>
        <p:nvPicPr>
          <p:cNvPr id="63" name="Image">
            <a:extLst>
              <a:ext uri="{C183D7F6-B498-43B3-948B-1728B52AA6E4}">
                <adec:decorative xmlns:adec="http://schemas.microsoft.com/office/drawing/2017/decorative" val="1"/>
              </a:ext>
            </a:extLst>
          </p:cNvPr>
          <p:cNvPicPr preferRelativeResize="0"/>
          <p:nvPr/>
        </p:nvPicPr>
        <p:blipFill rotWithShape="1">
          <a:blip r:embed="rId2">
            <a:alphaModFix/>
          </a:blip>
          <a:srcRect t="7032" r="6062" b="11768"/>
          <a:stretch/>
        </p:blipFill>
        <p:spPr>
          <a:xfrm>
            <a:off x="2950451" y="0"/>
            <a:ext cx="6193550" cy="5143500"/>
          </a:xfrm>
          <a:prstGeom prst="rect">
            <a:avLst/>
          </a:prstGeom>
          <a:noFill/>
          <a:ln>
            <a:noFill/>
          </a:ln>
        </p:spPr>
      </p:pic>
      <p:sp>
        <p:nvSpPr>
          <p:cNvPr id="66" name="Footer"/>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700">
                <a:solidFill>
                  <a:srgbClr val="F3F3F3"/>
                </a:solidFill>
                <a:latin typeface="Lato"/>
                <a:ea typeface="Lato"/>
                <a:cs typeface="Lato"/>
                <a:sym typeface="Lato"/>
              </a:rPr>
              <a:t>© 2023 </a:t>
            </a:r>
            <a:r>
              <a:rPr lang="en" sz="700" b="1">
                <a:solidFill>
                  <a:srgbClr val="F3F3F3"/>
                </a:solidFill>
                <a:latin typeface="Lato"/>
                <a:ea typeface="Lato"/>
                <a:cs typeface="Lato"/>
                <a:sym typeface="Lato"/>
              </a:rPr>
              <a:t>CAST | Until learning has no limits</a:t>
            </a:r>
            <a:r>
              <a:rPr lang="en" sz="700" baseline="30000">
                <a:solidFill>
                  <a:srgbClr val="F3F3F3"/>
                </a:solidFill>
                <a:latin typeface="Lato"/>
                <a:ea typeface="Lato"/>
                <a:cs typeface="Lato"/>
                <a:sym typeface="Lato"/>
              </a:rPr>
              <a:t>®</a:t>
            </a:r>
            <a:endParaRPr sz="700" b="1" i="0" u="none" strike="noStrike" cap="none">
              <a:solidFill>
                <a:srgbClr val="F3F3F3"/>
              </a:solidFill>
              <a:latin typeface="Lato"/>
              <a:ea typeface="Lato"/>
              <a:cs typeface="Lato"/>
              <a:sym typeface="Lato"/>
            </a:endParaRPr>
          </a:p>
        </p:txBody>
      </p:sp>
      <p:sp>
        <p:nvSpPr>
          <p:cNvPr id="65" name="Slide number"/>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020587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 top">
  <p:cSld name="TITLE_AND_BODY_1">
    <p:bg>
      <p:bgPr>
        <a:solidFill>
          <a:schemeClr val="accent4"/>
        </a:solidFill>
        <a:effectLst/>
      </p:bgPr>
    </p:bg>
    <p:spTree>
      <p:nvGrpSpPr>
        <p:cNvPr id="1" name="Shape 24"/>
        <p:cNvGrpSpPr/>
        <p:nvPr/>
      </p:nvGrpSpPr>
      <p:grpSpPr>
        <a:xfrm>
          <a:off x="0" y="0"/>
          <a:ext cx="0" cy="0"/>
          <a:chOff x="0" y="0"/>
          <a:chExt cx="0" cy="0"/>
        </a:xfrm>
      </p:grpSpPr>
      <p:sp>
        <p:nvSpPr>
          <p:cNvPr id="25" name="Google Shape;25;p89" descr="null"/>
          <p:cNvSpPr/>
          <p:nvPr/>
        </p:nvSpPr>
        <p:spPr>
          <a:xfrm>
            <a:off x="-35625" y="-36525"/>
            <a:ext cx="9237000" cy="1034400"/>
          </a:xfrm>
          <a:prstGeom prst="rect">
            <a:avLst/>
          </a:prstGeom>
          <a:solidFill>
            <a:srgbClr val="3728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89" descr="null"/>
          <p:cNvSpPr txBox="1">
            <a:spLocks noGrp="1"/>
          </p:cNvSpPr>
          <p:nvPr>
            <p:ph type="title"/>
          </p:nvPr>
        </p:nvSpPr>
        <p:spPr>
          <a:xfrm>
            <a:off x="471900" y="205325"/>
            <a:ext cx="8222100" cy="767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Font typeface="Lato"/>
              <a:buNone/>
              <a:defRPr b="1">
                <a:latin typeface="Lato"/>
                <a:ea typeface="Lato"/>
                <a:cs typeface="Lato"/>
                <a:sym typeface="Lato"/>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27" name="Google Shape;27;p89"/>
          <p:cNvSpPr txBox="1">
            <a:spLocks noGrp="1"/>
          </p:cNvSpPr>
          <p:nvPr>
            <p:ph type="body" idx="1"/>
          </p:nvPr>
        </p:nvSpPr>
        <p:spPr>
          <a:xfrm>
            <a:off x="471900" y="1385675"/>
            <a:ext cx="8222100" cy="2710200"/>
          </a:xfrm>
          <a:prstGeom prst="rect">
            <a:avLst/>
          </a:prstGeom>
          <a:noFill/>
          <a:ln>
            <a:noFill/>
          </a:ln>
        </p:spPr>
        <p:txBody>
          <a:bodyPr spcFirstLastPara="1" wrap="square" lIns="91425" tIns="91425" rIns="91425" bIns="91425" anchor="t" anchorCtr="0">
            <a:noAutofit/>
          </a:bodyPr>
          <a:lstStyle>
            <a:lvl1pPr marL="457200" lvl="0" indent="-381000" algn="l">
              <a:lnSpc>
                <a:spcPct val="100000"/>
              </a:lnSpc>
              <a:spcBef>
                <a:spcPts val="0"/>
              </a:spcBef>
              <a:spcAft>
                <a:spcPts val="0"/>
              </a:spcAft>
              <a:buClr>
                <a:srgbClr val="434343"/>
              </a:buClr>
              <a:buSzPts val="2400"/>
              <a:buFont typeface="Lato"/>
              <a:buChar char="●"/>
              <a:defRPr>
                <a:solidFill>
                  <a:srgbClr val="434343"/>
                </a:solidFill>
                <a:latin typeface="Lato"/>
                <a:ea typeface="Lato"/>
                <a:cs typeface="Lato"/>
                <a:sym typeface="Lato"/>
              </a:defRPr>
            </a:lvl1pPr>
            <a:lvl2pPr marL="914400" lvl="1" indent="-361950" algn="l">
              <a:lnSpc>
                <a:spcPct val="100000"/>
              </a:lnSpc>
              <a:spcBef>
                <a:spcPts val="1600"/>
              </a:spcBef>
              <a:spcAft>
                <a:spcPts val="0"/>
              </a:spcAft>
              <a:buClr>
                <a:srgbClr val="434343"/>
              </a:buClr>
              <a:buSzPts val="2100"/>
              <a:buFont typeface="Lato"/>
              <a:buChar char="○"/>
              <a:defRPr sz="2100">
                <a:solidFill>
                  <a:srgbClr val="434343"/>
                </a:solidFill>
                <a:latin typeface="Lato"/>
                <a:ea typeface="Lato"/>
                <a:cs typeface="Lato"/>
                <a:sym typeface="Lato"/>
              </a:defRPr>
            </a:lvl2pPr>
            <a:lvl3pPr marL="1371600" lvl="2" indent="-342900" algn="l">
              <a:lnSpc>
                <a:spcPct val="100000"/>
              </a:lnSpc>
              <a:spcBef>
                <a:spcPts val="1600"/>
              </a:spcBef>
              <a:spcAft>
                <a:spcPts val="0"/>
              </a:spcAft>
              <a:buClr>
                <a:srgbClr val="434343"/>
              </a:buClr>
              <a:buSzPts val="1800"/>
              <a:buFont typeface="Lato"/>
              <a:buChar char="■"/>
              <a:defRPr sz="1800">
                <a:solidFill>
                  <a:srgbClr val="434343"/>
                </a:solidFill>
                <a:latin typeface="Lato"/>
                <a:ea typeface="Lato"/>
                <a:cs typeface="Lato"/>
                <a:sym typeface="Lato"/>
              </a:defRPr>
            </a:lvl3pPr>
            <a:lvl4pPr marL="1828800" lvl="3" indent="-330200" algn="l">
              <a:lnSpc>
                <a:spcPct val="100000"/>
              </a:lnSpc>
              <a:spcBef>
                <a:spcPts val="1600"/>
              </a:spcBef>
              <a:spcAft>
                <a:spcPts val="0"/>
              </a:spcAft>
              <a:buClr>
                <a:srgbClr val="434343"/>
              </a:buClr>
              <a:buSzPts val="1600"/>
              <a:buFont typeface="Lato"/>
              <a:buChar char="●"/>
              <a:defRPr>
                <a:solidFill>
                  <a:srgbClr val="434343"/>
                </a:solidFill>
                <a:latin typeface="Lato"/>
                <a:ea typeface="Lato"/>
                <a:cs typeface="Lato"/>
                <a:sym typeface="Lato"/>
              </a:defRPr>
            </a:lvl4pPr>
            <a:lvl5pPr marL="2286000" lvl="4" indent="-317500" algn="l">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5pPr>
            <a:lvl6pPr marL="2743200" lvl="5" indent="-317500" algn="l">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6pPr>
            <a:lvl7pPr marL="3200400" lvl="6" indent="-317500" algn="l">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7pPr>
            <a:lvl8pPr marL="3657600" lvl="7" indent="-317500" algn="l">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8pPr>
            <a:lvl9pPr marL="4114800" lvl="8" indent="-317500" algn="l">
              <a:lnSpc>
                <a:spcPct val="100000"/>
              </a:lnSpc>
              <a:spcBef>
                <a:spcPts val="1600"/>
              </a:spcBef>
              <a:spcAft>
                <a:spcPts val="1600"/>
              </a:spcAft>
              <a:buClr>
                <a:srgbClr val="434343"/>
              </a:buClr>
              <a:buSzPts val="1400"/>
              <a:buFont typeface="Lato"/>
              <a:buChar char="■"/>
              <a:defRPr>
                <a:solidFill>
                  <a:srgbClr val="434343"/>
                </a:solidFill>
                <a:latin typeface="Lato"/>
                <a:ea typeface="Lato"/>
                <a:cs typeface="Lato"/>
                <a:sym typeface="Lato"/>
              </a:defRPr>
            </a:lvl9pPr>
          </a:lstStyle>
          <a:p>
            <a:endParaRPr/>
          </a:p>
        </p:txBody>
      </p:sp>
      <p:sp>
        <p:nvSpPr>
          <p:cNvPr id="28" name="Google Shape;28;p89"/>
          <p:cNvSpPr txBox="1">
            <a:spLocks noGrp="1"/>
          </p:cNvSpPr>
          <p:nvPr>
            <p:ph type="sldNum" idx="12"/>
          </p:nvPr>
        </p:nvSpPr>
        <p:spPr>
          <a:xfrm>
            <a:off x="8523541" y="4771823"/>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grpSp>
        <p:nvGrpSpPr>
          <p:cNvPr id="29" name="Google Shape;29;p89"/>
          <p:cNvGrpSpPr/>
          <p:nvPr/>
        </p:nvGrpSpPr>
        <p:grpSpPr>
          <a:xfrm>
            <a:off x="152400" y="4779450"/>
            <a:ext cx="3571875" cy="273600"/>
            <a:chOff x="152400" y="4779450"/>
            <a:chExt cx="3571875" cy="273600"/>
          </a:xfrm>
        </p:grpSpPr>
        <p:pic>
          <p:nvPicPr>
            <p:cNvPr id="30" name="Google Shape;30;p89" descr="Social media icons for: Twitter, Facebook, LinkedIn, Instagram, Pinterest, and YouTube"/>
            <p:cNvPicPr preferRelativeResize="0"/>
            <p:nvPr/>
          </p:nvPicPr>
          <p:blipFill rotWithShape="1">
            <a:blip r:embed="rId2">
              <a:alphaModFix/>
            </a:blip>
            <a:srcRect/>
            <a:stretch/>
          </p:blipFill>
          <p:spPr>
            <a:xfrm>
              <a:off x="152400" y="4882300"/>
              <a:ext cx="1229306" cy="170750"/>
            </a:xfrm>
            <a:prstGeom prst="rect">
              <a:avLst/>
            </a:prstGeom>
            <a:noFill/>
            <a:ln>
              <a:noFill/>
            </a:ln>
          </p:spPr>
        </p:pic>
        <p:sp>
          <p:nvSpPr>
            <p:cNvPr id="31" name="Google Shape;31;p89"/>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372861"/>
                  </a:solidFill>
                  <a:latin typeface="Lato"/>
                  <a:ea typeface="Lato"/>
                  <a:cs typeface="Lato"/>
                  <a:sym typeface="Lato"/>
                </a:rPr>
                <a:t>@CAST_UDL </a:t>
              </a:r>
              <a:endParaRPr sz="1200" b="1" i="0" u="none" strike="noStrike" cap="none">
                <a:solidFill>
                  <a:srgbClr val="372861"/>
                </a:solidFill>
                <a:latin typeface="Lato"/>
                <a:ea typeface="Lato"/>
                <a:cs typeface="Lato"/>
                <a:sym typeface="Lato"/>
              </a:endParaRPr>
            </a:p>
          </p:txBody>
        </p:sp>
      </p:grpSp>
      <p:sp>
        <p:nvSpPr>
          <p:cNvPr id="32" name="Google Shape;32;p89"/>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US" sz="700" b="0" i="0" u="none" strike="noStrike" cap="none">
                <a:solidFill>
                  <a:srgbClr val="212121"/>
                </a:solidFill>
                <a:latin typeface="Lato"/>
                <a:ea typeface="Lato"/>
                <a:cs typeface="Lato"/>
                <a:sym typeface="Lato"/>
              </a:rPr>
              <a:t>© 2019 </a:t>
            </a:r>
            <a:r>
              <a:rPr lang="en-US" sz="700" b="1" i="0" u="none" strike="noStrike" cap="none">
                <a:solidFill>
                  <a:srgbClr val="212121"/>
                </a:solidFill>
                <a:latin typeface="Lato"/>
                <a:ea typeface="Lato"/>
                <a:cs typeface="Lato"/>
                <a:sym typeface="Lato"/>
              </a:rPr>
              <a:t>CAST | Until Learning Has No Limits</a:t>
            </a:r>
            <a:endParaRPr sz="700" b="1" i="0" u="none" strike="noStrike" cap="none">
              <a:solidFill>
                <a:srgbClr val="212121"/>
              </a:solidFill>
              <a:latin typeface="Lato"/>
              <a:ea typeface="Lato"/>
              <a:cs typeface="Lato"/>
              <a:sym typeface="Lat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Heavy Branding for CAST content">
  <p:cSld name="TITLE_1_1_1">
    <p:bg>
      <p:bgPr>
        <a:solidFill>
          <a:schemeClr val="dk2"/>
        </a:solidFill>
        <a:effectLst/>
      </p:bgPr>
    </p:bg>
    <p:spTree>
      <p:nvGrpSpPr>
        <p:cNvPr id="1" name="Shape 19"/>
        <p:cNvGrpSpPr/>
        <p:nvPr/>
      </p:nvGrpSpPr>
      <p:grpSpPr>
        <a:xfrm>
          <a:off x="0" y="0"/>
          <a:ext cx="0" cy="0"/>
          <a:chOff x="0" y="0"/>
          <a:chExt cx="0" cy="0"/>
        </a:xfrm>
      </p:grpSpPr>
      <p:pic>
        <p:nvPicPr>
          <p:cNvPr id="20" name="Image">
            <a:extLst>
              <a:ext uri="{C183D7F6-B498-43B3-948B-1728B52AA6E4}">
                <adec:decorative xmlns:adec="http://schemas.microsoft.com/office/drawing/2017/decorative" val="1"/>
              </a:ext>
            </a:extLst>
          </p:cNvPr>
          <p:cNvPicPr preferRelativeResize="0"/>
          <p:nvPr/>
        </p:nvPicPr>
        <p:blipFill rotWithShape="1">
          <a:blip r:embed="rId2">
            <a:alphaModFix/>
          </a:blip>
          <a:srcRect t="10609"/>
          <a:stretch/>
        </p:blipFill>
        <p:spPr>
          <a:xfrm>
            <a:off x="4632600" y="0"/>
            <a:ext cx="4370175" cy="3753175"/>
          </a:xfrm>
          <a:prstGeom prst="rect">
            <a:avLst/>
          </a:prstGeom>
          <a:noFill/>
          <a:ln>
            <a:noFill/>
          </a:ln>
        </p:spPr>
      </p:pic>
      <p:pic>
        <p:nvPicPr>
          <p:cNvPr id="23" name="Image">
            <a:extLst>
              <a:ext uri="{C183D7F6-B498-43B3-948B-1728B52AA6E4}">
                <adec:decorative xmlns:adec="http://schemas.microsoft.com/office/drawing/2017/decorative" val="1"/>
              </a:ext>
            </a:extLst>
          </p:cNvPr>
          <p:cNvPicPr preferRelativeResize="0"/>
          <p:nvPr/>
        </p:nvPicPr>
        <p:blipFill rotWithShape="1">
          <a:blip r:embed="rId3">
            <a:alphaModFix/>
          </a:blip>
          <a:srcRect l="2910" t="52158" r="2901" b="2007"/>
          <a:stretch/>
        </p:blipFill>
        <p:spPr>
          <a:xfrm>
            <a:off x="-16137" y="3128425"/>
            <a:ext cx="9176273" cy="2037000"/>
          </a:xfrm>
          <a:prstGeom prst="rect">
            <a:avLst/>
          </a:prstGeom>
          <a:noFill/>
          <a:ln>
            <a:noFill/>
          </a:ln>
        </p:spPr>
      </p:pic>
      <p:sp>
        <p:nvSpPr>
          <p:cNvPr id="21" name="Title"/>
          <p:cNvSpPr txBox="1">
            <a:spLocks noGrp="1"/>
          </p:cNvSpPr>
          <p:nvPr>
            <p:ph type="ctrTitle"/>
          </p:nvPr>
        </p:nvSpPr>
        <p:spPr>
          <a:xfrm>
            <a:off x="390525" y="1248850"/>
            <a:ext cx="8222100" cy="93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4800"/>
              <a:buNone/>
              <a:defRPr sz="4800">
                <a:solidFill>
                  <a:schemeClr val="dk1"/>
                </a:solidFill>
              </a:defRPr>
            </a:lvl1pPr>
            <a:lvl2pPr lvl="1" rtl="0">
              <a:spcBef>
                <a:spcPts val="0"/>
              </a:spcBef>
              <a:spcAft>
                <a:spcPts val="0"/>
              </a:spcAft>
              <a:buClr>
                <a:schemeClr val="accent4"/>
              </a:buClr>
              <a:buSzPts val="4800"/>
              <a:buNone/>
              <a:defRPr sz="4800">
                <a:solidFill>
                  <a:schemeClr val="accent4"/>
                </a:solidFill>
              </a:defRPr>
            </a:lvl2pPr>
            <a:lvl3pPr lvl="2" rtl="0">
              <a:spcBef>
                <a:spcPts val="0"/>
              </a:spcBef>
              <a:spcAft>
                <a:spcPts val="0"/>
              </a:spcAft>
              <a:buClr>
                <a:schemeClr val="accent4"/>
              </a:buClr>
              <a:buSzPts val="4800"/>
              <a:buNone/>
              <a:defRPr sz="4800">
                <a:solidFill>
                  <a:schemeClr val="accent4"/>
                </a:solidFill>
              </a:defRPr>
            </a:lvl3pPr>
            <a:lvl4pPr lvl="3" rtl="0">
              <a:spcBef>
                <a:spcPts val="0"/>
              </a:spcBef>
              <a:spcAft>
                <a:spcPts val="0"/>
              </a:spcAft>
              <a:buClr>
                <a:schemeClr val="accent4"/>
              </a:buClr>
              <a:buSzPts val="4800"/>
              <a:buNone/>
              <a:defRPr sz="4800">
                <a:solidFill>
                  <a:schemeClr val="accent4"/>
                </a:solidFill>
              </a:defRPr>
            </a:lvl4pPr>
            <a:lvl5pPr lvl="4" rtl="0">
              <a:spcBef>
                <a:spcPts val="0"/>
              </a:spcBef>
              <a:spcAft>
                <a:spcPts val="0"/>
              </a:spcAft>
              <a:buClr>
                <a:schemeClr val="accent4"/>
              </a:buClr>
              <a:buSzPts val="4800"/>
              <a:buNone/>
              <a:defRPr sz="4800">
                <a:solidFill>
                  <a:schemeClr val="accent4"/>
                </a:solidFill>
              </a:defRPr>
            </a:lvl5pPr>
            <a:lvl6pPr lvl="5" rtl="0">
              <a:spcBef>
                <a:spcPts val="0"/>
              </a:spcBef>
              <a:spcAft>
                <a:spcPts val="0"/>
              </a:spcAft>
              <a:buClr>
                <a:schemeClr val="accent4"/>
              </a:buClr>
              <a:buSzPts val="4800"/>
              <a:buNone/>
              <a:defRPr sz="4800">
                <a:solidFill>
                  <a:schemeClr val="accent4"/>
                </a:solidFill>
              </a:defRPr>
            </a:lvl6pPr>
            <a:lvl7pPr lvl="6" rtl="0">
              <a:spcBef>
                <a:spcPts val="0"/>
              </a:spcBef>
              <a:spcAft>
                <a:spcPts val="0"/>
              </a:spcAft>
              <a:buClr>
                <a:schemeClr val="accent4"/>
              </a:buClr>
              <a:buSzPts val="4800"/>
              <a:buNone/>
              <a:defRPr sz="4800">
                <a:solidFill>
                  <a:schemeClr val="accent4"/>
                </a:solidFill>
              </a:defRPr>
            </a:lvl7pPr>
            <a:lvl8pPr lvl="7" rtl="0">
              <a:spcBef>
                <a:spcPts val="0"/>
              </a:spcBef>
              <a:spcAft>
                <a:spcPts val="0"/>
              </a:spcAft>
              <a:buClr>
                <a:schemeClr val="accent4"/>
              </a:buClr>
              <a:buSzPts val="4800"/>
              <a:buNone/>
              <a:defRPr sz="4800">
                <a:solidFill>
                  <a:schemeClr val="accent4"/>
                </a:solidFill>
              </a:defRPr>
            </a:lvl8pPr>
            <a:lvl9pPr lvl="8" rtl="0">
              <a:spcBef>
                <a:spcPts val="0"/>
              </a:spcBef>
              <a:spcAft>
                <a:spcPts val="0"/>
              </a:spcAft>
              <a:buClr>
                <a:schemeClr val="accent4"/>
              </a:buClr>
              <a:buSzPts val="4800"/>
              <a:buNone/>
              <a:defRPr sz="4800">
                <a:solidFill>
                  <a:schemeClr val="accent4"/>
                </a:solidFill>
              </a:defRPr>
            </a:lvl9pPr>
          </a:lstStyle>
          <a:p>
            <a:endParaRPr/>
          </a:p>
        </p:txBody>
      </p:sp>
      <p:sp>
        <p:nvSpPr>
          <p:cNvPr id="22" name="Subtitle"/>
          <p:cNvSpPr txBox="1">
            <a:spLocks noGrp="1"/>
          </p:cNvSpPr>
          <p:nvPr>
            <p:ph type="subTitle" idx="1"/>
          </p:nvPr>
        </p:nvSpPr>
        <p:spPr>
          <a:xfrm>
            <a:off x="390525" y="2218705"/>
            <a:ext cx="8222100" cy="43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2400"/>
              <a:buFont typeface="Lato"/>
              <a:buNone/>
              <a:defRPr>
                <a:solidFill>
                  <a:schemeClr val="accent6"/>
                </a:solidFill>
                <a:latin typeface="Lato"/>
                <a:ea typeface="Lato"/>
                <a:cs typeface="Lato"/>
                <a:sym typeface="Lato"/>
              </a:defRPr>
            </a:lvl1pPr>
            <a:lvl2pPr lvl="1" rtl="0">
              <a:lnSpc>
                <a:spcPct val="100000"/>
              </a:lnSpc>
              <a:spcBef>
                <a:spcPts val="0"/>
              </a:spcBef>
              <a:spcAft>
                <a:spcPts val="0"/>
              </a:spcAft>
              <a:buClr>
                <a:schemeClr val="dk1"/>
              </a:buClr>
              <a:buSzPts val="1800"/>
              <a:buNone/>
              <a:defRPr sz="1800">
                <a:solidFill>
                  <a:schemeClr val="dk1"/>
                </a:solidFill>
              </a:defRPr>
            </a:lvl2pPr>
            <a:lvl3pPr lvl="2" rtl="0">
              <a:lnSpc>
                <a:spcPct val="100000"/>
              </a:lnSpc>
              <a:spcBef>
                <a:spcPts val="0"/>
              </a:spcBef>
              <a:spcAft>
                <a:spcPts val="0"/>
              </a:spcAft>
              <a:buClr>
                <a:schemeClr val="dk1"/>
              </a:buClr>
              <a:buSzPts val="1800"/>
              <a:buNone/>
              <a:defRPr sz="1800">
                <a:solidFill>
                  <a:schemeClr val="dk1"/>
                </a:solidFill>
              </a:defRPr>
            </a:lvl3pPr>
            <a:lvl4pPr lvl="3" rtl="0">
              <a:lnSpc>
                <a:spcPct val="100000"/>
              </a:lnSpc>
              <a:spcBef>
                <a:spcPts val="0"/>
              </a:spcBef>
              <a:spcAft>
                <a:spcPts val="0"/>
              </a:spcAft>
              <a:buClr>
                <a:schemeClr val="dk1"/>
              </a:buClr>
              <a:buSzPts val="1800"/>
              <a:buNone/>
              <a:defRPr sz="1800">
                <a:solidFill>
                  <a:schemeClr val="dk1"/>
                </a:solidFill>
              </a:defRPr>
            </a:lvl4pPr>
            <a:lvl5pPr lvl="4" rtl="0">
              <a:lnSpc>
                <a:spcPct val="100000"/>
              </a:lnSpc>
              <a:spcBef>
                <a:spcPts val="0"/>
              </a:spcBef>
              <a:spcAft>
                <a:spcPts val="0"/>
              </a:spcAft>
              <a:buClr>
                <a:schemeClr val="dk1"/>
              </a:buClr>
              <a:buSzPts val="1800"/>
              <a:buNone/>
              <a:defRPr sz="1800">
                <a:solidFill>
                  <a:schemeClr val="dk1"/>
                </a:solidFill>
              </a:defRPr>
            </a:lvl5pPr>
            <a:lvl6pPr lvl="5" rtl="0">
              <a:lnSpc>
                <a:spcPct val="100000"/>
              </a:lnSpc>
              <a:spcBef>
                <a:spcPts val="0"/>
              </a:spcBef>
              <a:spcAft>
                <a:spcPts val="0"/>
              </a:spcAft>
              <a:buClr>
                <a:schemeClr val="dk1"/>
              </a:buClr>
              <a:buSzPts val="1800"/>
              <a:buNone/>
              <a:defRPr sz="1800">
                <a:solidFill>
                  <a:schemeClr val="dk1"/>
                </a:solidFill>
              </a:defRPr>
            </a:lvl6pPr>
            <a:lvl7pPr lvl="6" rtl="0">
              <a:lnSpc>
                <a:spcPct val="100000"/>
              </a:lnSpc>
              <a:spcBef>
                <a:spcPts val="0"/>
              </a:spcBef>
              <a:spcAft>
                <a:spcPts val="0"/>
              </a:spcAft>
              <a:buClr>
                <a:schemeClr val="dk1"/>
              </a:buClr>
              <a:buSzPts val="1800"/>
              <a:buNone/>
              <a:defRPr sz="1800">
                <a:solidFill>
                  <a:schemeClr val="dk1"/>
                </a:solidFill>
              </a:defRPr>
            </a:lvl7pPr>
            <a:lvl8pPr lvl="7" rtl="0">
              <a:lnSpc>
                <a:spcPct val="100000"/>
              </a:lnSpc>
              <a:spcBef>
                <a:spcPts val="0"/>
              </a:spcBef>
              <a:spcAft>
                <a:spcPts val="0"/>
              </a:spcAft>
              <a:buClr>
                <a:schemeClr val="dk1"/>
              </a:buClr>
              <a:buSzPts val="1800"/>
              <a:buNone/>
              <a:defRPr sz="1800">
                <a:solidFill>
                  <a:schemeClr val="dk1"/>
                </a:solidFill>
              </a:defRPr>
            </a:lvl8pPr>
            <a:lvl9pPr lvl="8" rtl="0">
              <a:lnSpc>
                <a:spcPct val="100000"/>
              </a:lnSpc>
              <a:spcBef>
                <a:spcPts val="0"/>
              </a:spcBef>
              <a:spcAft>
                <a:spcPts val="0"/>
              </a:spcAft>
              <a:buClr>
                <a:schemeClr val="dk1"/>
              </a:buClr>
              <a:buSzPts val="1800"/>
              <a:buNone/>
              <a:defRPr sz="1800">
                <a:solidFill>
                  <a:schemeClr val="dk1"/>
                </a:solidFill>
              </a:defRPr>
            </a:lvl9pPr>
          </a:lstStyle>
          <a:p>
            <a:endParaRPr/>
          </a:p>
        </p:txBody>
      </p:sp>
      <p:sp>
        <p:nvSpPr>
          <p:cNvPr id="24" name="Slide number" hidden="1"/>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accent6"/>
                </a:solidFill>
              </a:defRPr>
            </a:lvl1pPr>
            <a:lvl2pPr lvl="1" rtl="0">
              <a:buNone/>
              <a:defRPr>
                <a:solidFill>
                  <a:schemeClr val="accent6"/>
                </a:solidFill>
              </a:defRPr>
            </a:lvl2pPr>
            <a:lvl3pPr lvl="2" rtl="0">
              <a:buNone/>
              <a:defRPr>
                <a:solidFill>
                  <a:schemeClr val="accent6"/>
                </a:solidFill>
              </a:defRPr>
            </a:lvl3pPr>
            <a:lvl4pPr lvl="3" rtl="0">
              <a:buNone/>
              <a:defRPr>
                <a:solidFill>
                  <a:schemeClr val="accent6"/>
                </a:solidFill>
              </a:defRPr>
            </a:lvl4pPr>
            <a:lvl5pPr lvl="4" rtl="0">
              <a:buNone/>
              <a:defRPr>
                <a:solidFill>
                  <a:schemeClr val="accent6"/>
                </a:solidFill>
              </a:defRPr>
            </a:lvl5pPr>
            <a:lvl6pPr lvl="5" rtl="0">
              <a:buNone/>
              <a:defRPr>
                <a:solidFill>
                  <a:schemeClr val="accent6"/>
                </a:solidFill>
              </a:defRPr>
            </a:lvl6pPr>
            <a:lvl7pPr lvl="6" rtl="0">
              <a:buNone/>
              <a:defRPr>
                <a:solidFill>
                  <a:schemeClr val="accent6"/>
                </a:solidFill>
              </a:defRPr>
            </a:lvl7pPr>
            <a:lvl8pPr lvl="7" rtl="0">
              <a:buNone/>
              <a:defRPr>
                <a:solidFill>
                  <a:schemeClr val="accent6"/>
                </a:solidFill>
              </a:defRPr>
            </a:lvl8pPr>
            <a:lvl9pPr lvl="8" rtl="0">
              <a:buNone/>
              <a:defRPr>
                <a:solidFill>
                  <a:schemeClr val="accent6"/>
                </a:solidFill>
              </a:defRPr>
            </a:lvl9pPr>
          </a:lstStyle>
          <a:p>
            <a:pPr marL="0" lvl="0" indent="0" algn="r" rtl="0">
              <a:spcBef>
                <a:spcPts val="0"/>
              </a:spcBef>
              <a:spcAft>
                <a:spcPts val="0"/>
              </a:spcAft>
              <a:buNone/>
            </a:pPr>
            <a:fld id="{00000000-1234-1234-1234-123412341234}" type="slidenum">
              <a:rPr lang="en"/>
              <a:t>‹#›</a:t>
            </a:fld>
            <a:endParaRPr/>
          </a:p>
        </p:txBody>
      </p:sp>
      <p:pic>
        <p:nvPicPr>
          <p:cNvPr id="25" name="Image" descr="CAST logo"/>
          <p:cNvPicPr preferRelativeResize="0"/>
          <p:nvPr/>
        </p:nvPicPr>
        <p:blipFill>
          <a:blip r:embed="rId4">
            <a:alphaModFix/>
          </a:blip>
          <a:stretch>
            <a:fillRect/>
          </a:stretch>
        </p:blipFill>
        <p:spPr>
          <a:xfrm>
            <a:off x="8209200" y="4772625"/>
            <a:ext cx="793575" cy="2453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 top">
  <p:cSld name="TITLE_AND_TWO_COLUMNS_1_2_1">
    <p:bg>
      <p:bgPr>
        <a:solidFill>
          <a:schemeClr val="accent4"/>
        </a:solidFill>
        <a:effectLst/>
      </p:bgPr>
    </p:bg>
    <p:spTree>
      <p:nvGrpSpPr>
        <p:cNvPr id="1" name="Shape 84"/>
        <p:cNvGrpSpPr/>
        <p:nvPr/>
      </p:nvGrpSpPr>
      <p:grpSpPr>
        <a:xfrm>
          <a:off x="0" y="0"/>
          <a:ext cx="0" cy="0"/>
          <a:chOff x="0" y="0"/>
          <a:chExt cx="0" cy="0"/>
        </a:xfrm>
      </p:grpSpPr>
      <p:sp>
        <p:nvSpPr>
          <p:cNvPr id="85" name="Google Shape;85;p98" descr="null"/>
          <p:cNvSpPr/>
          <p:nvPr/>
        </p:nvSpPr>
        <p:spPr>
          <a:xfrm>
            <a:off x="-74950" y="-36525"/>
            <a:ext cx="9227700" cy="1034400"/>
          </a:xfrm>
          <a:prstGeom prst="rect">
            <a:avLst/>
          </a:prstGeom>
          <a:solidFill>
            <a:srgbClr val="3728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98"/>
          <p:cNvSpPr txBox="1">
            <a:spLocks noGrp="1"/>
          </p:cNvSpPr>
          <p:nvPr>
            <p:ph type="title"/>
          </p:nvPr>
        </p:nvSpPr>
        <p:spPr>
          <a:xfrm>
            <a:off x="471900" y="205325"/>
            <a:ext cx="8222100" cy="767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Font typeface="Lato"/>
              <a:buNone/>
              <a:defRPr b="1">
                <a:latin typeface="Lato"/>
                <a:ea typeface="Lato"/>
                <a:cs typeface="Lato"/>
                <a:sym typeface="Lato"/>
              </a:defRPr>
            </a:lvl1pPr>
            <a:lvl2pPr lvl="1" algn="l">
              <a:lnSpc>
                <a:spcPct val="100000"/>
              </a:lnSpc>
              <a:spcBef>
                <a:spcPts val="0"/>
              </a:spcBef>
              <a:spcAft>
                <a:spcPts val="0"/>
              </a:spcAft>
              <a:buSzPts val="3200"/>
              <a:buFont typeface="Lato"/>
              <a:buNone/>
              <a:defRPr b="1">
                <a:latin typeface="Lato"/>
                <a:ea typeface="Lato"/>
                <a:cs typeface="Lato"/>
                <a:sym typeface="Lato"/>
              </a:defRPr>
            </a:lvl2pPr>
            <a:lvl3pPr lvl="2" algn="l">
              <a:lnSpc>
                <a:spcPct val="100000"/>
              </a:lnSpc>
              <a:spcBef>
                <a:spcPts val="0"/>
              </a:spcBef>
              <a:spcAft>
                <a:spcPts val="0"/>
              </a:spcAft>
              <a:buSzPts val="3200"/>
              <a:buFont typeface="Lato"/>
              <a:buNone/>
              <a:defRPr b="1">
                <a:latin typeface="Lato"/>
                <a:ea typeface="Lato"/>
                <a:cs typeface="Lato"/>
                <a:sym typeface="Lato"/>
              </a:defRPr>
            </a:lvl3pPr>
            <a:lvl4pPr lvl="3" algn="l">
              <a:lnSpc>
                <a:spcPct val="100000"/>
              </a:lnSpc>
              <a:spcBef>
                <a:spcPts val="0"/>
              </a:spcBef>
              <a:spcAft>
                <a:spcPts val="0"/>
              </a:spcAft>
              <a:buSzPts val="3200"/>
              <a:buFont typeface="Lato"/>
              <a:buNone/>
              <a:defRPr b="1">
                <a:latin typeface="Lato"/>
                <a:ea typeface="Lato"/>
                <a:cs typeface="Lato"/>
                <a:sym typeface="Lato"/>
              </a:defRPr>
            </a:lvl4pPr>
            <a:lvl5pPr lvl="4" algn="l">
              <a:lnSpc>
                <a:spcPct val="100000"/>
              </a:lnSpc>
              <a:spcBef>
                <a:spcPts val="0"/>
              </a:spcBef>
              <a:spcAft>
                <a:spcPts val="0"/>
              </a:spcAft>
              <a:buSzPts val="3200"/>
              <a:buFont typeface="Lato"/>
              <a:buNone/>
              <a:defRPr b="1">
                <a:latin typeface="Lato"/>
                <a:ea typeface="Lato"/>
                <a:cs typeface="Lato"/>
                <a:sym typeface="Lato"/>
              </a:defRPr>
            </a:lvl5pPr>
            <a:lvl6pPr lvl="5" algn="l">
              <a:lnSpc>
                <a:spcPct val="100000"/>
              </a:lnSpc>
              <a:spcBef>
                <a:spcPts val="0"/>
              </a:spcBef>
              <a:spcAft>
                <a:spcPts val="0"/>
              </a:spcAft>
              <a:buSzPts val="3200"/>
              <a:buFont typeface="Lato"/>
              <a:buNone/>
              <a:defRPr b="1">
                <a:latin typeface="Lato"/>
                <a:ea typeface="Lato"/>
                <a:cs typeface="Lato"/>
                <a:sym typeface="Lato"/>
              </a:defRPr>
            </a:lvl6pPr>
            <a:lvl7pPr lvl="6" algn="l">
              <a:lnSpc>
                <a:spcPct val="100000"/>
              </a:lnSpc>
              <a:spcBef>
                <a:spcPts val="0"/>
              </a:spcBef>
              <a:spcAft>
                <a:spcPts val="0"/>
              </a:spcAft>
              <a:buSzPts val="3200"/>
              <a:buFont typeface="Lato"/>
              <a:buNone/>
              <a:defRPr b="1">
                <a:latin typeface="Lato"/>
                <a:ea typeface="Lato"/>
                <a:cs typeface="Lato"/>
                <a:sym typeface="Lato"/>
              </a:defRPr>
            </a:lvl7pPr>
            <a:lvl8pPr lvl="7" algn="l">
              <a:lnSpc>
                <a:spcPct val="100000"/>
              </a:lnSpc>
              <a:spcBef>
                <a:spcPts val="0"/>
              </a:spcBef>
              <a:spcAft>
                <a:spcPts val="0"/>
              </a:spcAft>
              <a:buSzPts val="3200"/>
              <a:buFont typeface="Lato"/>
              <a:buNone/>
              <a:defRPr b="1">
                <a:latin typeface="Lato"/>
                <a:ea typeface="Lato"/>
                <a:cs typeface="Lato"/>
                <a:sym typeface="Lato"/>
              </a:defRPr>
            </a:lvl8pPr>
            <a:lvl9pPr lvl="8" algn="l">
              <a:lnSpc>
                <a:spcPct val="100000"/>
              </a:lnSpc>
              <a:spcBef>
                <a:spcPts val="0"/>
              </a:spcBef>
              <a:spcAft>
                <a:spcPts val="0"/>
              </a:spcAft>
              <a:buSzPts val="3200"/>
              <a:buFont typeface="Lato"/>
              <a:buNone/>
              <a:defRPr b="1">
                <a:latin typeface="Lato"/>
                <a:ea typeface="Lato"/>
                <a:cs typeface="Lato"/>
                <a:sym typeface="Lato"/>
              </a:defRPr>
            </a:lvl9pPr>
          </a:lstStyle>
          <a:p>
            <a:endParaRPr/>
          </a:p>
        </p:txBody>
      </p:sp>
      <p:sp>
        <p:nvSpPr>
          <p:cNvPr id="87" name="Google Shape;87;p98"/>
          <p:cNvSpPr txBox="1">
            <a:spLocks noGrp="1"/>
          </p:cNvSpPr>
          <p:nvPr>
            <p:ph type="body" idx="1"/>
          </p:nvPr>
        </p:nvSpPr>
        <p:spPr>
          <a:xfrm>
            <a:off x="471900" y="1385675"/>
            <a:ext cx="1895100" cy="2710200"/>
          </a:xfrm>
          <a:prstGeom prst="rect">
            <a:avLst/>
          </a:prstGeom>
          <a:noFill/>
          <a:ln>
            <a:noFill/>
          </a:ln>
        </p:spPr>
        <p:txBody>
          <a:bodyPr spcFirstLastPara="1" wrap="square" lIns="91425" tIns="91425" rIns="91425" bIns="91425" anchor="t" anchorCtr="0">
            <a:noAutofit/>
          </a:bodyPr>
          <a:lstStyle>
            <a:lvl1pPr marL="457200" lvl="0" indent="-381000" algn="l">
              <a:lnSpc>
                <a:spcPct val="100000"/>
              </a:lnSpc>
              <a:spcBef>
                <a:spcPts val="0"/>
              </a:spcBef>
              <a:spcAft>
                <a:spcPts val="0"/>
              </a:spcAft>
              <a:buClr>
                <a:srgbClr val="434343"/>
              </a:buClr>
              <a:buSzPts val="2400"/>
              <a:buChar char="●"/>
              <a:defRPr>
                <a:solidFill>
                  <a:srgbClr val="434343"/>
                </a:solidFill>
              </a:defRPr>
            </a:lvl1pPr>
            <a:lvl2pPr marL="914400" lvl="1" indent="-361950" algn="l">
              <a:lnSpc>
                <a:spcPct val="100000"/>
              </a:lnSpc>
              <a:spcBef>
                <a:spcPts val="1600"/>
              </a:spcBef>
              <a:spcAft>
                <a:spcPts val="0"/>
              </a:spcAft>
              <a:buClr>
                <a:srgbClr val="434343"/>
              </a:buClr>
              <a:buSzPts val="2100"/>
              <a:buChar char="○"/>
              <a:defRPr>
                <a:solidFill>
                  <a:srgbClr val="434343"/>
                </a:solidFill>
              </a:defRPr>
            </a:lvl2pPr>
            <a:lvl3pPr marL="1371600" lvl="2" indent="-304800" algn="l">
              <a:lnSpc>
                <a:spcPct val="100000"/>
              </a:lnSpc>
              <a:spcBef>
                <a:spcPts val="1600"/>
              </a:spcBef>
              <a:spcAft>
                <a:spcPts val="0"/>
              </a:spcAft>
              <a:buClr>
                <a:srgbClr val="434343"/>
              </a:buClr>
              <a:buSzPts val="1200"/>
              <a:buChar char="■"/>
              <a:defRPr sz="1200">
                <a:solidFill>
                  <a:srgbClr val="434343"/>
                </a:solidFill>
              </a:defRPr>
            </a:lvl3pPr>
            <a:lvl4pPr marL="1828800" lvl="3" indent="-304800" algn="l">
              <a:lnSpc>
                <a:spcPct val="100000"/>
              </a:lnSpc>
              <a:spcBef>
                <a:spcPts val="1600"/>
              </a:spcBef>
              <a:spcAft>
                <a:spcPts val="0"/>
              </a:spcAft>
              <a:buClr>
                <a:srgbClr val="434343"/>
              </a:buClr>
              <a:buSzPts val="1200"/>
              <a:buChar char="●"/>
              <a:defRPr sz="1200">
                <a:solidFill>
                  <a:srgbClr val="434343"/>
                </a:solidFill>
              </a:defRPr>
            </a:lvl4pPr>
            <a:lvl5pPr marL="2286000" lvl="4" indent="-304800" algn="l">
              <a:lnSpc>
                <a:spcPct val="100000"/>
              </a:lnSpc>
              <a:spcBef>
                <a:spcPts val="1600"/>
              </a:spcBef>
              <a:spcAft>
                <a:spcPts val="0"/>
              </a:spcAft>
              <a:buClr>
                <a:srgbClr val="434343"/>
              </a:buClr>
              <a:buSzPts val="1200"/>
              <a:buChar char="○"/>
              <a:defRPr sz="1200">
                <a:solidFill>
                  <a:srgbClr val="434343"/>
                </a:solidFill>
              </a:defRPr>
            </a:lvl5pPr>
            <a:lvl6pPr marL="2743200" lvl="5" indent="-304800" algn="l">
              <a:lnSpc>
                <a:spcPct val="100000"/>
              </a:lnSpc>
              <a:spcBef>
                <a:spcPts val="1600"/>
              </a:spcBef>
              <a:spcAft>
                <a:spcPts val="0"/>
              </a:spcAft>
              <a:buClr>
                <a:srgbClr val="434343"/>
              </a:buClr>
              <a:buSzPts val="1200"/>
              <a:buChar char="■"/>
              <a:defRPr sz="1200">
                <a:solidFill>
                  <a:srgbClr val="434343"/>
                </a:solidFill>
              </a:defRPr>
            </a:lvl6pPr>
            <a:lvl7pPr marL="3200400" lvl="6" indent="-304800" algn="l">
              <a:lnSpc>
                <a:spcPct val="100000"/>
              </a:lnSpc>
              <a:spcBef>
                <a:spcPts val="1600"/>
              </a:spcBef>
              <a:spcAft>
                <a:spcPts val="0"/>
              </a:spcAft>
              <a:buClr>
                <a:srgbClr val="434343"/>
              </a:buClr>
              <a:buSzPts val="1200"/>
              <a:buChar char="●"/>
              <a:defRPr sz="1200">
                <a:solidFill>
                  <a:srgbClr val="434343"/>
                </a:solidFill>
              </a:defRPr>
            </a:lvl7pPr>
            <a:lvl8pPr marL="3657600" lvl="7" indent="-304800" algn="l">
              <a:lnSpc>
                <a:spcPct val="100000"/>
              </a:lnSpc>
              <a:spcBef>
                <a:spcPts val="1600"/>
              </a:spcBef>
              <a:spcAft>
                <a:spcPts val="0"/>
              </a:spcAft>
              <a:buClr>
                <a:srgbClr val="434343"/>
              </a:buClr>
              <a:buSzPts val="1200"/>
              <a:buChar char="○"/>
              <a:defRPr sz="1200">
                <a:solidFill>
                  <a:srgbClr val="434343"/>
                </a:solidFill>
              </a:defRPr>
            </a:lvl8pPr>
            <a:lvl9pPr marL="4114800" lvl="8" indent="-304800" algn="l">
              <a:lnSpc>
                <a:spcPct val="100000"/>
              </a:lnSpc>
              <a:spcBef>
                <a:spcPts val="1600"/>
              </a:spcBef>
              <a:spcAft>
                <a:spcPts val="1600"/>
              </a:spcAft>
              <a:buClr>
                <a:srgbClr val="434343"/>
              </a:buClr>
              <a:buSzPts val="1200"/>
              <a:buChar char="■"/>
              <a:defRPr sz="1200">
                <a:solidFill>
                  <a:srgbClr val="434343"/>
                </a:solidFill>
              </a:defRPr>
            </a:lvl9pPr>
          </a:lstStyle>
          <a:p>
            <a:endParaRPr/>
          </a:p>
        </p:txBody>
      </p:sp>
      <p:sp>
        <p:nvSpPr>
          <p:cNvPr id="88" name="Google Shape;88;p98"/>
          <p:cNvSpPr txBox="1">
            <a:spLocks noGrp="1"/>
          </p:cNvSpPr>
          <p:nvPr>
            <p:ph type="body" idx="2"/>
          </p:nvPr>
        </p:nvSpPr>
        <p:spPr>
          <a:xfrm>
            <a:off x="2651722" y="1385675"/>
            <a:ext cx="1962300" cy="2710200"/>
          </a:xfrm>
          <a:prstGeom prst="rect">
            <a:avLst/>
          </a:prstGeom>
          <a:noFill/>
          <a:ln>
            <a:noFill/>
          </a:ln>
        </p:spPr>
        <p:txBody>
          <a:bodyPr spcFirstLastPara="1" wrap="square" lIns="91425" tIns="91425" rIns="91425" bIns="91425" anchor="t" anchorCtr="0">
            <a:noAutofit/>
          </a:bodyPr>
          <a:lstStyle>
            <a:lvl1pPr marL="457200" lvl="0" indent="-381000" algn="l">
              <a:lnSpc>
                <a:spcPct val="100000"/>
              </a:lnSpc>
              <a:spcBef>
                <a:spcPts val="0"/>
              </a:spcBef>
              <a:spcAft>
                <a:spcPts val="0"/>
              </a:spcAft>
              <a:buClr>
                <a:srgbClr val="434343"/>
              </a:buClr>
              <a:buSzPts val="2400"/>
              <a:buChar char="●"/>
              <a:defRPr>
                <a:solidFill>
                  <a:srgbClr val="434343"/>
                </a:solidFill>
              </a:defRPr>
            </a:lvl1pPr>
            <a:lvl2pPr marL="914400" lvl="1" indent="-361950" algn="l">
              <a:lnSpc>
                <a:spcPct val="100000"/>
              </a:lnSpc>
              <a:spcBef>
                <a:spcPts val="1600"/>
              </a:spcBef>
              <a:spcAft>
                <a:spcPts val="0"/>
              </a:spcAft>
              <a:buClr>
                <a:srgbClr val="434343"/>
              </a:buClr>
              <a:buSzPts val="2100"/>
              <a:buChar char="○"/>
              <a:defRPr>
                <a:solidFill>
                  <a:srgbClr val="434343"/>
                </a:solidFill>
              </a:defRPr>
            </a:lvl2pPr>
            <a:lvl3pPr marL="1371600" lvl="2" indent="-304800" algn="l">
              <a:lnSpc>
                <a:spcPct val="100000"/>
              </a:lnSpc>
              <a:spcBef>
                <a:spcPts val="1600"/>
              </a:spcBef>
              <a:spcAft>
                <a:spcPts val="0"/>
              </a:spcAft>
              <a:buClr>
                <a:srgbClr val="434343"/>
              </a:buClr>
              <a:buSzPts val="1200"/>
              <a:buChar char="■"/>
              <a:defRPr sz="1200">
                <a:solidFill>
                  <a:srgbClr val="434343"/>
                </a:solidFill>
              </a:defRPr>
            </a:lvl3pPr>
            <a:lvl4pPr marL="1828800" lvl="3" indent="-304800" algn="l">
              <a:lnSpc>
                <a:spcPct val="100000"/>
              </a:lnSpc>
              <a:spcBef>
                <a:spcPts val="1600"/>
              </a:spcBef>
              <a:spcAft>
                <a:spcPts val="0"/>
              </a:spcAft>
              <a:buClr>
                <a:srgbClr val="434343"/>
              </a:buClr>
              <a:buSzPts val="1200"/>
              <a:buChar char="●"/>
              <a:defRPr sz="1200">
                <a:solidFill>
                  <a:srgbClr val="434343"/>
                </a:solidFill>
              </a:defRPr>
            </a:lvl4pPr>
            <a:lvl5pPr marL="2286000" lvl="4" indent="-304800" algn="l">
              <a:lnSpc>
                <a:spcPct val="100000"/>
              </a:lnSpc>
              <a:spcBef>
                <a:spcPts val="1600"/>
              </a:spcBef>
              <a:spcAft>
                <a:spcPts val="0"/>
              </a:spcAft>
              <a:buClr>
                <a:srgbClr val="434343"/>
              </a:buClr>
              <a:buSzPts val="1200"/>
              <a:buChar char="○"/>
              <a:defRPr sz="1200">
                <a:solidFill>
                  <a:srgbClr val="434343"/>
                </a:solidFill>
              </a:defRPr>
            </a:lvl5pPr>
            <a:lvl6pPr marL="2743200" lvl="5" indent="-304800" algn="l">
              <a:lnSpc>
                <a:spcPct val="100000"/>
              </a:lnSpc>
              <a:spcBef>
                <a:spcPts val="1600"/>
              </a:spcBef>
              <a:spcAft>
                <a:spcPts val="0"/>
              </a:spcAft>
              <a:buClr>
                <a:srgbClr val="434343"/>
              </a:buClr>
              <a:buSzPts val="1200"/>
              <a:buChar char="■"/>
              <a:defRPr sz="1200">
                <a:solidFill>
                  <a:srgbClr val="434343"/>
                </a:solidFill>
              </a:defRPr>
            </a:lvl6pPr>
            <a:lvl7pPr marL="3200400" lvl="6" indent="-304800" algn="l">
              <a:lnSpc>
                <a:spcPct val="100000"/>
              </a:lnSpc>
              <a:spcBef>
                <a:spcPts val="1600"/>
              </a:spcBef>
              <a:spcAft>
                <a:spcPts val="0"/>
              </a:spcAft>
              <a:buClr>
                <a:srgbClr val="434343"/>
              </a:buClr>
              <a:buSzPts val="1200"/>
              <a:buChar char="●"/>
              <a:defRPr sz="1200">
                <a:solidFill>
                  <a:srgbClr val="434343"/>
                </a:solidFill>
              </a:defRPr>
            </a:lvl7pPr>
            <a:lvl8pPr marL="3657600" lvl="7" indent="-304800" algn="l">
              <a:lnSpc>
                <a:spcPct val="100000"/>
              </a:lnSpc>
              <a:spcBef>
                <a:spcPts val="1600"/>
              </a:spcBef>
              <a:spcAft>
                <a:spcPts val="0"/>
              </a:spcAft>
              <a:buClr>
                <a:srgbClr val="434343"/>
              </a:buClr>
              <a:buSzPts val="1200"/>
              <a:buChar char="○"/>
              <a:defRPr sz="1200">
                <a:solidFill>
                  <a:srgbClr val="434343"/>
                </a:solidFill>
              </a:defRPr>
            </a:lvl8pPr>
            <a:lvl9pPr marL="4114800" lvl="8" indent="-304800" algn="l">
              <a:lnSpc>
                <a:spcPct val="100000"/>
              </a:lnSpc>
              <a:spcBef>
                <a:spcPts val="1600"/>
              </a:spcBef>
              <a:spcAft>
                <a:spcPts val="1600"/>
              </a:spcAft>
              <a:buClr>
                <a:srgbClr val="434343"/>
              </a:buClr>
              <a:buSzPts val="1200"/>
              <a:buChar char="■"/>
              <a:defRPr sz="1200">
                <a:solidFill>
                  <a:srgbClr val="434343"/>
                </a:solidFill>
              </a:defRPr>
            </a:lvl9pPr>
          </a:lstStyle>
          <a:p>
            <a:endParaRPr/>
          </a:p>
        </p:txBody>
      </p:sp>
      <p:sp>
        <p:nvSpPr>
          <p:cNvPr id="89" name="Google Shape;89;p98"/>
          <p:cNvSpPr txBox="1">
            <a:spLocks noGrp="1"/>
          </p:cNvSpPr>
          <p:nvPr>
            <p:ph type="sldNum" idx="12"/>
          </p:nvPr>
        </p:nvSpPr>
        <p:spPr>
          <a:xfrm>
            <a:off x="8523541" y="4771823"/>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grpSp>
        <p:nvGrpSpPr>
          <p:cNvPr id="90" name="Google Shape;90;p98"/>
          <p:cNvGrpSpPr/>
          <p:nvPr/>
        </p:nvGrpSpPr>
        <p:grpSpPr>
          <a:xfrm>
            <a:off x="152400" y="4779450"/>
            <a:ext cx="3571875" cy="273600"/>
            <a:chOff x="152400" y="4779450"/>
            <a:chExt cx="3571875" cy="273600"/>
          </a:xfrm>
        </p:grpSpPr>
        <p:pic>
          <p:nvPicPr>
            <p:cNvPr id="91" name="Google Shape;91;p98" descr="Social media icons for: Twitter, Facebook, LinkedIn, Instagram, Pinterest, and YouTube"/>
            <p:cNvPicPr preferRelativeResize="0"/>
            <p:nvPr/>
          </p:nvPicPr>
          <p:blipFill rotWithShape="1">
            <a:blip r:embed="rId2">
              <a:alphaModFix/>
            </a:blip>
            <a:srcRect/>
            <a:stretch/>
          </p:blipFill>
          <p:spPr>
            <a:xfrm>
              <a:off x="152400" y="4882300"/>
              <a:ext cx="1229306" cy="170750"/>
            </a:xfrm>
            <a:prstGeom prst="rect">
              <a:avLst/>
            </a:prstGeom>
            <a:noFill/>
            <a:ln>
              <a:noFill/>
            </a:ln>
          </p:spPr>
        </p:pic>
        <p:sp>
          <p:nvSpPr>
            <p:cNvPr id="92" name="Google Shape;92;p98"/>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372861"/>
                  </a:solidFill>
                  <a:latin typeface="Lato"/>
                  <a:ea typeface="Lato"/>
                  <a:cs typeface="Lato"/>
                  <a:sym typeface="Lato"/>
                </a:rPr>
                <a:t>@CAST_UDL | #CASTPL</a:t>
              </a:r>
              <a:endParaRPr sz="1200" b="1" i="0" u="none" strike="noStrike" cap="none">
                <a:solidFill>
                  <a:srgbClr val="372861"/>
                </a:solidFill>
                <a:latin typeface="Lato"/>
                <a:ea typeface="Lato"/>
                <a:cs typeface="Lato"/>
                <a:sym typeface="Lato"/>
              </a:endParaRPr>
            </a:p>
          </p:txBody>
        </p:sp>
      </p:grpSp>
      <p:sp>
        <p:nvSpPr>
          <p:cNvPr id="93" name="Google Shape;93;p98"/>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US" sz="700" b="0" i="0" u="none" strike="noStrike" cap="none">
                <a:solidFill>
                  <a:srgbClr val="10343B"/>
                </a:solidFill>
                <a:latin typeface="Lato"/>
                <a:ea typeface="Lato"/>
                <a:cs typeface="Lato"/>
                <a:sym typeface="Lato"/>
              </a:rPr>
              <a:t>© 2019 </a:t>
            </a:r>
            <a:r>
              <a:rPr lang="en-US"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
        <p:nvSpPr>
          <p:cNvPr id="94" name="Google Shape;94;p98"/>
          <p:cNvSpPr txBox="1">
            <a:spLocks noGrp="1"/>
          </p:cNvSpPr>
          <p:nvPr>
            <p:ph type="body" idx="3"/>
          </p:nvPr>
        </p:nvSpPr>
        <p:spPr>
          <a:xfrm>
            <a:off x="4898931" y="1385675"/>
            <a:ext cx="1962300" cy="2710200"/>
          </a:xfrm>
          <a:prstGeom prst="rect">
            <a:avLst/>
          </a:prstGeom>
          <a:noFill/>
          <a:ln>
            <a:noFill/>
          </a:ln>
        </p:spPr>
        <p:txBody>
          <a:bodyPr spcFirstLastPara="1" wrap="square" lIns="91425" tIns="91425" rIns="91425" bIns="91425" anchor="t" anchorCtr="0">
            <a:noAutofit/>
          </a:bodyPr>
          <a:lstStyle>
            <a:lvl1pPr marL="457200" lvl="0" indent="-381000" algn="l">
              <a:lnSpc>
                <a:spcPct val="100000"/>
              </a:lnSpc>
              <a:spcBef>
                <a:spcPts val="0"/>
              </a:spcBef>
              <a:spcAft>
                <a:spcPts val="0"/>
              </a:spcAft>
              <a:buClr>
                <a:srgbClr val="434343"/>
              </a:buClr>
              <a:buSzPts val="2400"/>
              <a:buChar char="●"/>
              <a:defRPr>
                <a:solidFill>
                  <a:srgbClr val="434343"/>
                </a:solidFill>
              </a:defRPr>
            </a:lvl1pPr>
            <a:lvl2pPr marL="914400" lvl="1" indent="-361950" algn="l">
              <a:lnSpc>
                <a:spcPct val="100000"/>
              </a:lnSpc>
              <a:spcBef>
                <a:spcPts val="1600"/>
              </a:spcBef>
              <a:spcAft>
                <a:spcPts val="0"/>
              </a:spcAft>
              <a:buClr>
                <a:srgbClr val="434343"/>
              </a:buClr>
              <a:buSzPts val="2100"/>
              <a:buChar char="○"/>
              <a:defRPr>
                <a:solidFill>
                  <a:srgbClr val="434343"/>
                </a:solidFill>
              </a:defRPr>
            </a:lvl2pPr>
            <a:lvl3pPr marL="1371600" lvl="2" indent="-304800" algn="l">
              <a:lnSpc>
                <a:spcPct val="100000"/>
              </a:lnSpc>
              <a:spcBef>
                <a:spcPts val="1600"/>
              </a:spcBef>
              <a:spcAft>
                <a:spcPts val="0"/>
              </a:spcAft>
              <a:buClr>
                <a:srgbClr val="434343"/>
              </a:buClr>
              <a:buSzPts val="1200"/>
              <a:buChar char="■"/>
              <a:defRPr sz="1200">
                <a:solidFill>
                  <a:srgbClr val="434343"/>
                </a:solidFill>
              </a:defRPr>
            </a:lvl3pPr>
            <a:lvl4pPr marL="1828800" lvl="3" indent="-304800" algn="l">
              <a:lnSpc>
                <a:spcPct val="100000"/>
              </a:lnSpc>
              <a:spcBef>
                <a:spcPts val="1600"/>
              </a:spcBef>
              <a:spcAft>
                <a:spcPts val="0"/>
              </a:spcAft>
              <a:buClr>
                <a:srgbClr val="434343"/>
              </a:buClr>
              <a:buSzPts val="1200"/>
              <a:buChar char="●"/>
              <a:defRPr sz="1200">
                <a:solidFill>
                  <a:srgbClr val="434343"/>
                </a:solidFill>
              </a:defRPr>
            </a:lvl4pPr>
            <a:lvl5pPr marL="2286000" lvl="4" indent="-304800" algn="l">
              <a:lnSpc>
                <a:spcPct val="100000"/>
              </a:lnSpc>
              <a:spcBef>
                <a:spcPts val="1600"/>
              </a:spcBef>
              <a:spcAft>
                <a:spcPts val="0"/>
              </a:spcAft>
              <a:buClr>
                <a:srgbClr val="434343"/>
              </a:buClr>
              <a:buSzPts val="1200"/>
              <a:buChar char="○"/>
              <a:defRPr sz="1200">
                <a:solidFill>
                  <a:srgbClr val="434343"/>
                </a:solidFill>
              </a:defRPr>
            </a:lvl5pPr>
            <a:lvl6pPr marL="2743200" lvl="5" indent="-304800" algn="l">
              <a:lnSpc>
                <a:spcPct val="100000"/>
              </a:lnSpc>
              <a:spcBef>
                <a:spcPts val="1600"/>
              </a:spcBef>
              <a:spcAft>
                <a:spcPts val="0"/>
              </a:spcAft>
              <a:buClr>
                <a:srgbClr val="434343"/>
              </a:buClr>
              <a:buSzPts val="1200"/>
              <a:buChar char="■"/>
              <a:defRPr sz="1200">
                <a:solidFill>
                  <a:srgbClr val="434343"/>
                </a:solidFill>
              </a:defRPr>
            </a:lvl6pPr>
            <a:lvl7pPr marL="3200400" lvl="6" indent="-304800" algn="l">
              <a:lnSpc>
                <a:spcPct val="100000"/>
              </a:lnSpc>
              <a:spcBef>
                <a:spcPts val="1600"/>
              </a:spcBef>
              <a:spcAft>
                <a:spcPts val="0"/>
              </a:spcAft>
              <a:buClr>
                <a:srgbClr val="434343"/>
              </a:buClr>
              <a:buSzPts val="1200"/>
              <a:buChar char="●"/>
              <a:defRPr sz="1200">
                <a:solidFill>
                  <a:srgbClr val="434343"/>
                </a:solidFill>
              </a:defRPr>
            </a:lvl7pPr>
            <a:lvl8pPr marL="3657600" lvl="7" indent="-304800" algn="l">
              <a:lnSpc>
                <a:spcPct val="100000"/>
              </a:lnSpc>
              <a:spcBef>
                <a:spcPts val="1600"/>
              </a:spcBef>
              <a:spcAft>
                <a:spcPts val="0"/>
              </a:spcAft>
              <a:buClr>
                <a:srgbClr val="434343"/>
              </a:buClr>
              <a:buSzPts val="1200"/>
              <a:buChar char="○"/>
              <a:defRPr sz="1200">
                <a:solidFill>
                  <a:srgbClr val="434343"/>
                </a:solidFill>
              </a:defRPr>
            </a:lvl8pPr>
            <a:lvl9pPr marL="4114800" lvl="8" indent="-304800" algn="l">
              <a:lnSpc>
                <a:spcPct val="100000"/>
              </a:lnSpc>
              <a:spcBef>
                <a:spcPts val="1600"/>
              </a:spcBef>
              <a:spcAft>
                <a:spcPts val="1600"/>
              </a:spcAft>
              <a:buClr>
                <a:srgbClr val="434343"/>
              </a:buClr>
              <a:buSzPts val="1200"/>
              <a:buChar char="■"/>
              <a:defRPr sz="1200">
                <a:solidFill>
                  <a:srgbClr val="434343"/>
                </a:solidFill>
              </a:defRPr>
            </a:lvl9pPr>
          </a:lstStyle>
          <a:p>
            <a:endParaRPr/>
          </a:p>
        </p:txBody>
      </p:sp>
      <p:sp>
        <p:nvSpPr>
          <p:cNvPr id="95" name="Google Shape;95;p98"/>
          <p:cNvSpPr txBox="1">
            <a:spLocks noGrp="1"/>
          </p:cNvSpPr>
          <p:nvPr>
            <p:ph type="body" idx="4"/>
          </p:nvPr>
        </p:nvSpPr>
        <p:spPr>
          <a:xfrm>
            <a:off x="7146131" y="1385675"/>
            <a:ext cx="1962300" cy="2710200"/>
          </a:xfrm>
          <a:prstGeom prst="rect">
            <a:avLst/>
          </a:prstGeom>
          <a:noFill/>
          <a:ln>
            <a:noFill/>
          </a:ln>
        </p:spPr>
        <p:txBody>
          <a:bodyPr spcFirstLastPara="1" wrap="square" lIns="91425" tIns="91425" rIns="91425" bIns="91425" anchor="t" anchorCtr="0">
            <a:noAutofit/>
          </a:bodyPr>
          <a:lstStyle>
            <a:lvl1pPr marL="457200" lvl="0" indent="-381000" algn="l">
              <a:lnSpc>
                <a:spcPct val="100000"/>
              </a:lnSpc>
              <a:spcBef>
                <a:spcPts val="0"/>
              </a:spcBef>
              <a:spcAft>
                <a:spcPts val="0"/>
              </a:spcAft>
              <a:buClr>
                <a:srgbClr val="434343"/>
              </a:buClr>
              <a:buSzPts val="2400"/>
              <a:buChar char="●"/>
              <a:defRPr>
                <a:solidFill>
                  <a:srgbClr val="434343"/>
                </a:solidFill>
              </a:defRPr>
            </a:lvl1pPr>
            <a:lvl2pPr marL="914400" lvl="1" indent="-361950" algn="l">
              <a:lnSpc>
                <a:spcPct val="100000"/>
              </a:lnSpc>
              <a:spcBef>
                <a:spcPts val="1600"/>
              </a:spcBef>
              <a:spcAft>
                <a:spcPts val="0"/>
              </a:spcAft>
              <a:buClr>
                <a:srgbClr val="434343"/>
              </a:buClr>
              <a:buSzPts val="2100"/>
              <a:buChar char="○"/>
              <a:defRPr>
                <a:solidFill>
                  <a:srgbClr val="434343"/>
                </a:solidFill>
              </a:defRPr>
            </a:lvl2pPr>
            <a:lvl3pPr marL="1371600" lvl="2" indent="-304800" algn="l">
              <a:lnSpc>
                <a:spcPct val="100000"/>
              </a:lnSpc>
              <a:spcBef>
                <a:spcPts val="1600"/>
              </a:spcBef>
              <a:spcAft>
                <a:spcPts val="0"/>
              </a:spcAft>
              <a:buClr>
                <a:srgbClr val="434343"/>
              </a:buClr>
              <a:buSzPts val="1200"/>
              <a:buChar char="■"/>
              <a:defRPr sz="1200">
                <a:solidFill>
                  <a:srgbClr val="434343"/>
                </a:solidFill>
              </a:defRPr>
            </a:lvl3pPr>
            <a:lvl4pPr marL="1828800" lvl="3" indent="-304800" algn="l">
              <a:lnSpc>
                <a:spcPct val="100000"/>
              </a:lnSpc>
              <a:spcBef>
                <a:spcPts val="1600"/>
              </a:spcBef>
              <a:spcAft>
                <a:spcPts val="0"/>
              </a:spcAft>
              <a:buClr>
                <a:srgbClr val="434343"/>
              </a:buClr>
              <a:buSzPts val="1200"/>
              <a:buChar char="●"/>
              <a:defRPr sz="1200">
                <a:solidFill>
                  <a:srgbClr val="434343"/>
                </a:solidFill>
              </a:defRPr>
            </a:lvl4pPr>
            <a:lvl5pPr marL="2286000" lvl="4" indent="-304800" algn="l">
              <a:lnSpc>
                <a:spcPct val="100000"/>
              </a:lnSpc>
              <a:spcBef>
                <a:spcPts val="1600"/>
              </a:spcBef>
              <a:spcAft>
                <a:spcPts val="0"/>
              </a:spcAft>
              <a:buClr>
                <a:srgbClr val="434343"/>
              </a:buClr>
              <a:buSzPts val="1200"/>
              <a:buChar char="○"/>
              <a:defRPr sz="1200">
                <a:solidFill>
                  <a:srgbClr val="434343"/>
                </a:solidFill>
              </a:defRPr>
            </a:lvl5pPr>
            <a:lvl6pPr marL="2743200" lvl="5" indent="-304800" algn="l">
              <a:lnSpc>
                <a:spcPct val="100000"/>
              </a:lnSpc>
              <a:spcBef>
                <a:spcPts val="1600"/>
              </a:spcBef>
              <a:spcAft>
                <a:spcPts val="0"/>
              </a:spcAft>
              <a:buClr>
                <a:srgbClr val="434343"/>
              </a:buClr>
              <a:buSzPts val="1200"/>
              <a:buChar char="■"/>
              <a:defRPr sz="1200">
                <a:solidFill>
                  <a:srgbClr val="434343"/>
                </a:solidFill>
              </a:defRPr>
            </a:lvl6pPr>
            <a:lvl7pPr marL="3200400" lvl="6" indent="-304800" algn="l">
              <a:lnSpc>
                <a:spcPct val="100000"/>
              </a:lnSpc>
              <a:spcBef>
                <a:spcPts val="1600"/>
              </a:spcBef>
              <a:spcAft>
                <a:spcPts val="0"/>
              </a:spcAft>
              <a:buClr>
                <a:srgbClr val="434343"/>
              </a:buClr>
              <a:buSzPts val="1200"/>
              <a:buChar char="●"/>
              <a:defRPr sz="1200">
                <a:solidFill>
                  <a:srgbClr val="434343"/>
                </a:solidFill>
              </a:defRPr>
            </a:lvl7pPr>
            <a:lvl8pPr marL="3657600" lvl="7" indent="-304800" algn="l">
              <a:lnSpc>
                <a:spcPct val="100000"/>
              </a:lnSpc>
              <a:spcBef>
                <a:spcPts val="1600"/>
              </a:spcBef>
              <a:spcAft>
                <a:spcPts val="0"/>
              </a:spcAft>
              <a:buClr>
                <a:srgbClr val="434343"/>
              </a:buClr>
              <a:buSzPts val="1200"/>
              <a:buChar char="○"/>
              <a:defRPr sz="1200">
                <a:solidFill>
                  <a:srgbClr val="434343"/>
                </a:solidFill>
              </a:defRPr>
            </a:lvl8pPr>
            <a:lvl9pPr marL="4114800" lvl="8" indent="-304800" algn="l">
              <a:lnSpc>
                <a:spcPct val="100000"/>
              </a:lnSpc>
              <a:spcBef>
                <a:spcPts val="1600"/>
              </a:spcBef>
              <a:spcAft>
                <a:spcPts val="1600"/>
              </a:spcAft>
              <a:buClr>
                <a:srgbClr val="434343"/>
              </a:buClr>
              <a:buSzPts val="1200"/>
              <a:buChar char="■"/>
              <a:defRPr sz="1200">
                <a:solidFill>
                  <a:srgbClr val="434343"/>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 top">
  <p:cSld name="TITLE_AND_TWO_COLUMNS_1">
    <p:bg>
      <p:bgPr>
        <a:solidFill>
          <a:schemeClr val="accent4"/>
        </a:solidFill>
        <a:effectLst/>
      </p:bgPr>
    </p:bg>
    <p:spTree>
      <p:nvGrpSpPr>
        <p:cNvPr id="1" name="Shape 14"/>
        <p:cNvGrpSpPr/>
        <p:nvPr/>
      </p:nvGrpSpPr>
      <p:grpSpPr>
        <a:xfrm>
          <a:off x="0" y="0"/>
          <a:ext cx="0" cy="0"/>
          <a:chOff x="0" y="0"/>
          <a:chExt cx="0" cy="0"/>
        </a:xfrm>
      </p:grpSpPr>
      <p:sp>
        <p:nvSpPr>
          <p:cNvPr id="15" name="Google Shape;15;p90" descr="null"/>
          <p:cNvSpPr/>
          <p:nvPr/>
        </p:nvSpPr>
        <p:spPr>
          <a:xfrm>
            <a:off x="-74950" y="-36525"/>
            <a:ext cx="9227700" cy="1034400"/>
          </a:xfrm>
          <a:prstGeom prst="rect">
            <a:avLst/>
          </a:prstGeom>
          <a:solidFill>
            <a:srgbClr val="3728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90"/>
          <p:cNvSpPr txBox="1">
            <a:spLocks noGrp="1"/>
          </p:cNvSpPr>
          <p:nvPr>
            <p:ph type="title"/>
          </p:nvPr>
        </p:nvSpPr>
        <p:spPr>
          <a:xfrm>
            <a:off x="471900" y="205325"/>
            <a:ext cx="8222100" cy="767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Font typeface="Lato"/>
              <a:buNone/>
              <a:defRPr b="1">
                <a:latin typeface="Lato"/>
                <a:ea typeface="Lato"/>
                <a:cs typeface="Lato"/>
                <a:sym typeface="Lato"/>
              </a:defRPr>
            </a:lvl1pPr>
            <a:lvl2pPr lvl="1" algn="l">
              <a:lnSpc>
                <a:spcPct val="100000"/>
              </a:lnSpc>
              <a:spcBef>
                <a:spcPts val="0"/>
              </a:spcBef>
              <a:spcAft>
                <a:spcPts val="0"/>
              </a:spcAft>
              <a:buSzPts val="3200"/>
              <a:buFont typeface="Lato"/>
              <a:buNone/>
              <a:defRPr b="1">
                <a:latin typeface="Lato"/>
                <a:ea typeface="Lato"/>
                <a:cs typeface="Lato"/>
                <a:sym typeface="Lato"/>
              </a:defRPr>
            </a:lvl2pPr>
            <a:lvl3pPr lvl="2" algn="l">
              <a:lnSpc>
                <a:spcPct val="100000"/>
              </a:lnSpc>
              <a:spcBef>
                <a:spcPts val="0"/>
              </a:spcBef>
              <a:spcAft>
                <a:spcPts val="0"/>
              </a:spcAft>
              <a:buSzPts val="3200"/>
              <a:buFont typeface="Lato"/>
              <a:buNone/>
              <a:defRPr b="1">
                <a:latin typeface="Lato"/>
                <a:ea typeface="Lato"/>
                <a:cs typeface="Lato"/>
                <a:sym typeface="Lato"/>
              </a:defRPr>
            </a:lvl3pPr>
            <a:lvl4pPr lvl="3" algn="l">
              <a:lnSpc>
                <a:spcPct val="100000"/>
              </a:lnSpc>
              <a:spcBef>
                <a:spcPts val="0"/>
              </a:spcBef>
              <a:spcAft>
                <a:spcPts val="0"/>
              </a:spcAft>
              <a:buSzPts val="3200"/>
              <a:buFont typeface="Lato"/>
              <a:buNone/>
              <a:defRPr b="1">
                <a:latin typeface="Lato"/>
                <a:ea typeface="Lato"/>
                <a:cs typeface="Lato"/>
                <a:sym typeface="Lato"/>
              </a:defRPr>
            </a:lvl4pPr>
            <a:lvl5pPr lvl="4" algn="l">
              <a:lnSpc>
                <a:spcPct val="100000"/>
              </a:lnSpc>
              <a:spcBef>
                <a:spcPts val="0"/>
              </a:spcBef>
              <a:spcAft>
                <a:spcPts val="0"/>
              </a:spcAft>
              <a:buSzPts val="3200"/>
              <a:buFont typeface="Lato"/>
              <a:buNone/>
              <a:defRPr b="1">
                <a:latin typeface="Lato"/>
                <a:ea typeface="Lato"/>
                <a:cs typeface="Lato"/>
                <a:sym typeface="Lato"/>
              </a:defRPr>
            </a:lvl5pPr>
            <a:lvl6pPr lvl="5" algn="l">
              <a:lnSpc>
                <a:spcPct val="100000"/>
              </a:lnSpc>
              <a:spcBef>
                <a:spcPts val="0"/>
              </a:spcBef>
              <a:spcAft>
                <a:spcPts val="0"/>
              </a:spcAft>
              <a:buSzPts val="3200"/>
              <a:buFont typeface="Lato"/>
              <a:buNone/>
              <a:defRPr b="1">
                <a:latin typeface="Lato"/>
                <a:ea typeface="Lato"/>
                <a:cs typeface="Lato"/>
                <a:sym typeface="Lato"/>
              </a:defRPr>
            </a:lvl6pPr>
            <a:lvl7pPr lvl="6" algn="l">
              <a:lnSpc>
                <a:spcPct val="100000"/>
              </a:lnSpc>
              <a:spcBef>
                <a:spcPts val="0"/>
              </a:spcBef>
              <a:spcAft>
                <a:spcPts val="0"/>
              </a:spcAft>
              <a:buSzPts val="3200"/>
              <a:buFont typeface="Lato"/>
              <a:buNone/>
              <a:defRPr b="1">
                <a:latin typeface="Lato"/>
                <a:ea typeface="Lato"/>
                <a:cs typeface="Lato"/>
                <a:sym typeface="Lato"/>
              </a:defRPr>
            </a:lvl7pPr>
            <a:lvl8pPr lvl="7" algn="l">
              <a:lnSpc>
                <a:spcPct val="100000"/>
              </a:lnSpc>
              <a:spcBef>
                <a:spcPts val="0"/>
              </a:spcBef>
              <a:spcAft>
                <a:spcPts val="0"/>
              </a:spcAft>
              <a:buSzPts val="3200"/>
              <a:buFont typeface="Lato"/>
              <a:buNone/>
              <a:defRPr b="1">
                <a:latin typeface="Lato"/>
                <a:ea typeface="Lato"/>
                <a:cs typeface="Lato"/>
                <a:sym typeface="Lato"/>
              </a:defRPr>
            </a:lvl8pPr>
            <a:lvl9pPr lvl="8" algn="l">
              <a:lnSpc>
                <a:spcPct val="100000"/>
              </a:lnSpc>
              <a:spcBef>
                <a:spcPts val="0"/>
              </a:spcBef>
              <a:spcAft>
                <a:spcPts val="0"/>
              </a:spcAft>
              <a:buSzPts val="3200"/>
              <a:buFont typeface="Lato"/>
              <a:buNone/>
              <a:defRPr b="1">
                <a:latin typeface="Lato"/>
                <a:ea typeface="Lato"/>
                <a:cs typeface="Lato"/>
                <a:sym typeface="Lato"/>
              </a:defRPr>
            </a:lvl9pPr>
          </a:lstStyle>
          <a:p>
            <a:endParaRPr/>
          </a:p>
        </p:txBody>
      </p:sp>
      <p:sp>
        <p:nvSpPr>
          <p:cNvPr id="17" name="Google Shape;17;p90"/>
          <p:cNvSpPr txBox="1">
            <a:spLocks noGrp="1"/>
          </p:cNvSpPr>
          <p:nvPr>
            <p:ph type="body" idx="1"/>
          </p:nvPr>
        </p:nvSpPr>
        <p:spPr>
          <a:xfrm>
            <a:off x="471900" y="1385675"/>
            <a:ext cx="3999900" cy="2710200"/>
          </a:xfrm>
          <a:prstGeom prst="rect">
            <a:avLst/>
          </a:prstGeom>
          <a:noFill/>
          <a:ln>
            <a:noFill/>
          </a:ln>
        </p:spPr>
        <p:txBody>
          <a:bodyPr spcFirstLastPara="1" wrap="square" lIns="91425" tIns="91425" rIns="91425" bIns="91425" anchor="t" anchorCtr="0">
            <a:noAutofit/>
          </a:bodyPr>
          <a:lstStyle>
            <a:lvl1pPr marL="457200" lvl="0" indent="-381000" algn="l">
              <a:lnSpc>
                <a:spcPct val="100000"/>
              </a:lnSpc>
              <a:spcBef>
                <a:spcPts val="0"/>
              </a:spcBef>
              <a:spcAft>
                <a:spcPts val="0"/>
              </a:spcAft>
              <a:buClr>
                <a:srgbClr val="434343"/>
              </a:buClr>
              <a:buSzPts val="2400"/>
              <a:buChar char="●"/>
              <a:defRPr>
                <a:solidFill>
                  <a:srgbClr val="434343"/>
                </a:solidFill>
              </a:defRPr>
            </a:lvl1pPr>
            <a:lvl2pPr marL="914400" lvl="1" indent="-361950" algn="l">
              <a:lnSpc>
                <a:spcPct val="100000"/>
              </a:lnSpc>
              <a:spcBef>
                <a:spcPts val="1600"/>
              </a:spcBef>
              <a:spcAft>
                <a:spcPts val="0"/>
              </a:spcAft>
              <a:buClr>
                <a:srgbClr val="434343"/>
              </a:buClr>
              <a:buSzPts val="2100"/>
              <a:buChar char="○"/>
              <a:defRPr>
                <a:solidFill>
                  <a:srgbClr val="434343"/>
                </a:solidFill>
              </a:defRPr>
            </a:lvl2pPr>
            <a:lvl3pPr marL="1371600" lvl="2" indent="-304800" algn="l">
              <a:lnSpc>
                <a:spcPct val="100000"/>
              </a:lnSpc>
              <a:spcBef>
                <a:spcPts val="1600"/>
              </a:spcBef>
              <a:spcAft>
                <a:spcPts val="0"/>
              </a:spcAft>
              <a:buClr>
                <a:srgbClr val="434343"/>
              </a:buClr>
              <a:buSzPts val="1200"/>
              <a:buChar char="■"/>
              <a:defRPr sz="1200">
                <a:solidFill>
                  <a:srgbClr val="434343"/>
                </a:solidFill>
              </a:defRPr>
            </a:lvl3pPr>
            <a:lvl4pPr marL="1828800" lvl="3" indent="-304800" algn="l">
              <a:lnSpc>
                <a:spcPct val="100000"/>
              </a:lnSpc>
              <a:spcBef>
                <a:spcPts val="1600"/>
              </a:spcBef>
              <a:spcAft>
                <a:spcPts val="0"/>
              </a:spcAft>
              <a:buClr>
                <a:srgbClr val="434343"/>
              </a:buClr>
              <a:buSzPts val="1200"/>
              <a:buChar char="●"/>
              <a:defRPr sz="1200">
                <a:solidFill>
                  <a:srgbClr val="434343"/>
                </a:solidFill>
              </a:defRPr>
            </a:lvl4pPr>
            <a:lvl5pPr marL="2286000" lvl="4" indent="-304800" algn="l">
              <a:lnSpc>
                <a:spcPct val="100000"/>
              </a:lnSpc>
              <a:spcBef>
                <a:spcPts val="1600"/>
              </a:spcBef>
              <a:spcAft>
                <a:spcPts val="0"/>
              </a:spcAft>
              <a:buClr>
                <a:srgbClr val="434343"/>
              </a:buClr>
              <a:buSzPts val="1200"/>
              <a:buChar char="○"/>
              <a:defRPr sz="1200">
                <a:solidFill>
                  <a:srgbClr val="434343"/>
                </a:solidFill>
              </a:defRPr>
            </a:lvl5pPr>
            <a:lvl6pPr marL="2743200" lvl="5" indent="-304800" algn="l">
              <a:lnSpc>
                <a:spcPct val="100000"/>
              </a:lnSpc>
              <a:spcBef>
                <a:spcPts val="1600"/>
              </a:spcBef>
              <a:spcAft>
                <a:spcPts val="0"/>
              </a:spcAft>
              <a:buClr>
                <a:srgbClr val="434343"/>
              </a:buClr>
              <a:buSzPts val="1200"/>
              <a:buChar char="■"/>
              <a:defRPr sz="1200">
                <a:solidFill>
                  <a:srgbClr val="434343"/>
                </a:solidFill>
              </a:defRPr>
            </a:lvl6pPr>
            <a:lvl7pPr marL="3200400" lvl="6" indent="-304800" algn="l">
              <a:lnSpc>
                <a:spcPct val="100000"/>
              </a:lnSpc>
              <a:spcBef>
                <a:spcPts val="1600"/>
              </a:spcBef>
              <a:spcAft>
                <a:spcPts val="0"/>
              </a:spcAft>
              <a:buClr>
                <a:srgbClr val="434343"/>
              </a:buClr>
              <a:buSzPts val="1200"/>
              <a:buChar char="●"/>
              <a:defRPr sz="1200">
                <a:solidFill>
                  <a:srgbClr val="434343"/>
                </a:solidFill>
              </a:defRPr>
            </a:lvl7pPr>
            <a:lvl8pPr marL="3657600" lvl="7" indent="-304800" algn="l">
              <a:lnSpc>
                <a:spcPct val="100000"/>
              </a:lnSpc>
              <a:spcBef>
                <a:spcPts val="1600"/>
              </a:spcBef>
              <a:spcAft>
                <a:spcPts val="0"/>
              </a:spcAft>
              <a:buClr>
                <a:srgbClr val="434343"/>
              </a:buClr>
              <a:buSzPts val="1200"/>
              <a:buChar char="○"/>
              <a:defRPr sz="1200">
                <a:solidFill>
                  <a:srgbClr val="434343"/>
                </a:solidFill>
              </a:defRPr>
            </a:lvl8pPr>
            <a:lvl9pPr marL="4114800" lvl="8" indent="-304800" algn="l">
              <a:lnSpc>
                <a:spcPct val="100000"/>
              </a:lnSpc>
              <a:spcBef>
                <a:spcPts val="1600"/>
              </a:spcBef>
              <a:spcAft>
                <a:spcPts val="1600"/>
              </a:spcAft>
              <a:buClr>
                <a:srgbClr val="434343"/>
              </a:buClr>
              <a:buSzPts val="1200"/>
              <a:buChar char="■"/>
              <a:defRPr sz="1200">
                <a:solidFill>
                  <a:srgbClr val="434343"/>
                </a:solidFill>
              </a:defRPr>
            </a:lvl9pPr>
          </a:lstStyle>
          <a:p>
            <a:endParaRPr/>
          </a:p>
        </p:txBody>
      </p:sp>
      <p:sp>
        <p:nvSpPr>
          <p:cNvPr id="18" name="Google Shape;18;p90"/>
          <p:cNvSpPr txBox="1">
            <a:spLocks noGrp="1"/>
          </p:cNvSpPr>
          <p:nvPr>
            <p:ph type="body" idx="2"/>
          </p:nvPr>
        </p:nvSpPr>
        <p:spPr>
          <a:xfrm>
            <a:off x="4694250" y="1385675"/>
            <a:ext cx="3999900" cy="2710200"/>
          </a:xfrm>
          <a:prstGeom prst="rect">
            <a:avLst/>
          </a:prstGeom>
          <a:noFill/>
          <a:ln>
            <a:noFill/>
          </a:ln>
        </p:spPr>
        <p:txBody>
          <a:bodyPr spcFirstLastPara="1" wrap="square" lIns="91425" tIns="91425" rIns="91425" bIns="91425" anchor="t" anchorCtr="0">
            <a:noAutofit/>
          </a:bodyPr>
          <a:lstStyle>
            <a:lvl1pPr marL="457200" lvl="0" indent="-381000" algn="l">
              <a:lnSpc>
                <a:spcPct val="100000"/>
              </a:lnSpc>
              <a:spcBef>
                <a:spcPts val="0"/>
              </a:spcBef>
              <a:spcAft>
                <a:spcPts val="0"/>
              </a:spcAft>
              <a:buClr>
                <a:srgbClr val="434343"/>
              </a:buClr>
              <a:buSzPts val="2400"/>
              <a:buChar char="●"/>
              <a:defRPr>
                <a:solidFill>
                  <a:srgbClr val="434343"/>
                </a:solidFill>
              </a:defRPr>
            </a:lvl1pPr>
            <a:lvl2pPr marL="914400" lvl="1" indent="-361950" algn="l">
              <a:lnSpc>
                <a:spcPct val="100000"/>
              </a:lnSpc>
              <a:spcBef>
                <a:spcPts val="1600"/>
              </a:spcBef>
              <a:spcAft>
                <a:spcPts val="0"/>
              </a:spcAft>
              <a:buClr>
                <a:srgbClr val="434343"/>
              </a:buClr>
              <a:buSzPts val="2100"/>
              <a:buChar char="○"/>
              <a:defRPr>
                <a:solidFill>
                  <a:srgbClr val="434343"/>
                </a:solidFill>
              </a:defRPr>
            </a:lvl2pPr>
            <a:lvl3pPr marL="1371600" lvl="2" indent="-304800" algn="l">
              <a:lnSpc>
                <a:spcPct val="100000"/>
              </a:lnSpc>
              <a:spcBef>
                <a:spcPts val="1600"/>
              </a:spcBef>
              <a:spcAft>
                <a:spcPts val="0"/>
              </a:spcAft>
              <a:buClr>
                <a:srgbClr val="434343"/>
              </a:buClr>
              <a:buSzPts val="1200"/>
              <a:buChar char="■"/>
              <a:defRPr sz="1200">
                <a:solidFill>
                  <a:srgbClr val="434343"/>
                </a:solidFill>
              </a:defRPr>
            </a:lvl3pPr>
            <a:lvl4pPr marL="1828800" lvl="3" indent="-304800" algn="l">
              <a:lnSpc>
                <a:spcPct val="100000"/>
              </a:lnSpc>
              <a:spcBef>
                <a:spcPts val="1600"/>
              </a:spcBef>
              <a:spcAft>
                <a:spcPts val="0"/>
              </a:spcAft>
              <a:buClr>
                <a:srgbClr val="434343"/>
              </a:buClr>
              <a:buSzPts val="1200"/>
              <a:buChar char="●"/>
              <a:defRPr sz="1200">
                <a:solidFill>
                  <a:srgbClr val="434343"/>
                </a:solidFill>
              </a:defRPr>
            </a:lvl4pPr>
            <a:lvl5pPr marL="2286000" lvl="4" indent="-304800" algn="l">
              <a:lnSpc>
                <a:spcPct val="100000"/>
              </a:lnSpc>
              <a:spcBef>
                <a:spcPts val="1600"/>
              </a:spcBef>
              <a:spcAft>
                <a:spcPts val="0"/>
              </a:spcAft>
              <a:buClr>
                <a:srgbClr val="434343"/>
              </a:buClr>
              <a:buSzPts val="1200"/>
              <a:buChar char="○"/>
              <a:defRPr sz="1200">
                <a:solidFill>
                  <a:srgbClr val="434343"/>
                </a:solidFill>
              </a:defRPr>
            </a:lvl5pPr>
            <a:lvl6pPr marL="2743200" lvl="5" indent="-304800" algn="l">
              <a:lnSpc>
                <a:spcPct val="100000"/>
              </a:lnSpc>
              <a:spcBef>
                <a:spcPts val="1600"/>
              </a:spcBef>
              <a:spcAft>
                <a:spcPts val="0"/>
              </a:spcAft>
              <a:buClr>
                <a:srgbClr val="434343"/>
              </a:buClr>
              <a:buSzPts val="1200"/>
              <a:buChar char="■"/>
              <a:defRPr sz="1200">
                <a:solidFill>
                  <a:srgbClr val="434343"/>
                </a:solidFill>
              </a:defRPr>
            </a:lvl6pPr>
            <a:lvl7pPr marL="3200400" lvl="6" indent="-304800" algn="l">
              <a:lnSpc>
                <a:spcPct val="100000"/>
              </a:lnSpc>
              <a:spcBef>
                <a:spcPts val="1600"/>
              </a:spcBef>
              <a:spcAft>
                <a:spcPts val="0"/>
              </a:spcAft>
              <a:buClr>
                <a:srgbClr val="434343"/>
              </a:buClr>
              <a:buSzPts val="1200"/>
              <a:buChar char="●"/>
              <a:defRPr sz="1200">
                <a:solidFill>
                  <a:srgbClr val="434343"/>
                </a:solidFill>
              </a:defRPr>
            </a:lvl7pPr>
            <a:lvl8pPr marL="3657600" lvl="7" indent="-304800" algn="l">
              <a:lnSpc>
                <a:spcPct val="100000"/>
              </a:lnSpc>
              <a:spcBef>
                <a:spcPts val="1600"/>
              </a:spcBef>
              <a:spcAft>
                <a:spcPts val="0"/>
              </a:spcAft>
              <a:buClr>
                <a:srgbClr val="434343"/>
              </a:buClr>
              <a:buSzPts val="1200"/>
              <a:buChar char="○"/>
              <a:defRPr sz="1200">
                <a:solidFill>
                  <a:srgbClr val="434343"/>
                </a:solidFill>
              </a:defRPr>
            </a:lvl8pPr>
            <a:lvl9pPr marL="4114800" lvl="8" indent="-304800" algn="l">
              <a:lnSpc>
                <a:spcPct val="100000"/>
              </a:lnSpc>
              <a:spcBef>
                <a:spcPts val="1600"/>
              </a:spcBef>
              <a:spcAft>
                <a:spcPts val="1600"/>
              </a:spcAft>
              <a:buClr>
                <a:srgbClr val="434343"/>
              </a:buClr>
              <a:buSzPts val="1200"/>
              <a:buChar char="■"/>
              <a:defRPr sz="1200">
                <a:solidFill>
                  <a:srgbClr val="434343"/>
                </a:solidFill>
              </a:defRPr>
            </a:lvl9pPr>
          </a:lstStyle>
          <a:p>
            <a:endParaRPr/>
          </a:p>
        </p:txBody>
      </p:sp>
      <p:sp>
        <p:nvSpPr>
          <p:cNvPr id="19" name="Google Shape;19;p90"/>
          <p:cNvSpPr txBox="1">
            <a:spLocks noGrp="1"/>
          </p:cNvSpPr>
          <p:nvPr>
            <p:ph type="sldNum" idx="12"/>
          </p:nvPr>
        </p:nvSpPr>
        <p:spPr>
          <a:xfrm>
            <a:off x="8523541" y="4771823"/>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grpSp>
        <p:nvGrpSpPr>
          <p:cNvPr id="20" name="Google Shape;20;p90"/>
          <p:cNvGrpSpPr/>
          <p:nvPr/>
        </p:nvGrpSpPr>
        <p:grpSpPr>
          <a:xfrm>
            <a:off x="152400" y="4779450"/>
            <a:ext cx="3571875" cy="273600"/>
            <a:chOff x="152400" y="4779450"/>
            <a:chExt cx="3571875" cy="273600"/>
          </a:xfrm>
        </p:grpSpPr>
        <p:pic>
          <p:nvPicPr>
            <p:cNvPr id="21" name="Google Shape;21;p90" descr="Social media icons for: Twitter, Facebook, LinkedIn, Instagram, Pinterest, and YouTube"/>
            <p:cNvPicPr preferRelativeResize="0"/>
            <p:nvPr/>
          </p:nvPicPr>
          <p:blipFill rotWithShape="1">
            <a:blip r:embed="rId2">
              <a:alphaModFix/>
            </a:blip>
            <a:srcRect/>
            <a:stretch/>
          </p:blipFill>
          <p:spPr>
            <a:xfrm>
              <a:off x="152400" y="4882300"/>
              <a:ext cx="1229306" cy="170750"/>
            </a:xfrm>
            <a:prstGeom prst="rect">
              <a:avLst/>
            </a:prstGeom>
            <a:noFill/>
            <a:ln>
              <a:noFill/>
            </a:ln>
          </p:spPr>
        </p:pic>
        <p:sp>
          <p:nvSpPr>
            <p:cNvPr id="22" name="Google Shape;22;p90"/>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372861"/>
                  </a:solidFill>
                  <a:latin typeface="Lato"/>
                  <a:ea typeface="Lato"/>
                  <a:cs typeface="Lato"/>
                  <a:sym typeface="Lato"/>
                </a:rPr>
                <a:t>@CAST_UDL</a:t>
              </a:r>
              <a:endParaRPr sz="1200" b="1" i="0" u="none" strike="noStrike" cap="none">
                <a:solidFill>
                  <a:srgbClr val="372861"/>
                </a:solidFill>
                <a:latin typeface="Lato"/>
                <a:ea typeface="Lato"/>
                <a:cs typeface="Lato"/>
                <a:sym typeface="Lato"/>
              </a:endParaRPr>
            </a:p>
          </p:txBody>
        </p:sp>
      </p:grpSp>
      <p:sp>
        <p:nvSpPr>
          <p:cNvPr id="23" name="Google Shape;23;p90"/>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US" sz="700" b="0" i="0" u="none" strike="noStrike" cap="none">
                <a:solidFill>
                  <a:srgbClr val="10343B"/>
                </a:solidFill>
                <a:latin typeface="Lato"/>
                <a:ea typeface="Lato"/>
                <a:cs typeface="Lato"/>
                <a:sym typeface="Lato"/>
              </a:rPr>
              <a:t>© 2019 </a:t>
            </a:r>
            <a:r>
              <a:rPr lang="en-US"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 gray mark R">
  <p:cSld name="SECTION_HEADER_1_1_1">
    <p:bg>
      <p:bgPr>
        <a:solidFill>
          <a:schemeClr val="dk2"/>
        </a:solidFill>
        <a:effectLst/>
      </p:bgPr>
    </p:bg>
    <p:spTree>
      <p:nvGrpSpPr>
        <p:cNvPr id="1" name="Shape 51"/>
        <p:cNvGrpSpPr/>
        <p:nvPr/>
      </p:nvGrpSpPr>
      <p:grpSpPr>
        <a:xfrm>
          <a:off x="0" y="0"/>
          <a:ext cx="0" cy="0"/>
          <a:chOff x="0" y="0"/>
          <a:chExt cx="0" cy="0"/>
        </a:xfrm>
      </p:grpSpPr>
      <p:pic>
        <p:nvPicPr>
          <p:cNvPr id="52" name="Image">
            <a:extLst>
              <a:ext uri="{C183D7F6-B498-43B3-948B-1728B52AA6E4}">
                <adec:decorative xmlns:adec="http://schemas.microsoft.com/office/drawing/2017/decorative" val="1"/>
              </a:ext>
            </a:extLst>
          </p:cNvPr>
          <p:cNvPicPr preferRelativeResize="0"/>
          <p:nvPr/>
        </p:nvPicPr>
        <p:blipFill>
          <a:blip r:embed="rId2">
            <a:alphaModFix/>
          </a:blip>
          <a:stretch>
            <a:fillRect/>
          </a:stretch>
        </p:blipFill>
        <p:spPr>
          <a:xfrm>
            <a:off x="2950450" y="-445450"/>
            <a:ext cx="6593225" cy="6334400"/>
          </a:xfrm>
          <a:prstGeom prst="rect">
            <a:avLst/>
          </a:prstGeom>
          <a:noFill/>
          <a:ln>
            <a:noFill/>
          </a:ln>
        </p:spPr>
      </p:pic>
      <p:sp>
        <p:nvSpPr>
          <p:cNvPr id="53" name="Title"/>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4200"/>
              <a:buFont typeface="Lato"/>
              <a:buNone/>
              <a:defRPr sz="4200" b="1">
                <a:solidFill>
                  <a:schemeClr val="dk1"/>
                </a:solidFill>
                <a:latin typeface="Lato"/>
                <a:ea typeface="Lato"/>
                <a:cs typeface="Lato"/>
                <a:sym typeface="Lato"/>
              </a:defRPr>
            </a:lvl1pPr>
            <a:lvl2pPr lvl="1" rtl="0">
              <a:spcBef>
                <a:spcPts val="0"/>
              </a:spcBef>
              <a:spcAft>
                <a:spcPts val="0"/>
              </a:spcAft>
              <a:buClr>
                <a:schemeClr val="dk1"/>
              </a:buClr>
              <a:buSzPts val="4200"/>
              <a:buNone/>
              <a:defRPr sz="4200">
                <a:solidFill>
                  <a:schemeClr val="dk1"/>
                </a:solidFill>
              </a:defRPr>
            </a:lvl2pPr>
            <a:lvl3pPr lvl="2" rtl="0">
              <a:spcBef>
                <a:spcPts val="0"/>
              </a:spcBef>
              <a:spcAft>
                <a:spcPts val="0"/>
              </a:spcAft>
              <a:buClr>
                <a:schemeClr val="dk1"/>
              </a:buClr>
              <a:buSzPts val="4200"/>
              <a:buNone/>
              <a:defRPr sz="4200">
                <a:solidFill>
                  <a:schemeClr val="dk1"/>
                </a:solidFill>
              </a:defRPr>
            </a:lvl3pPr>
            <a:lvl4pPr lvl="3" rtl="0">
              <a:spcBef>
                <a:spcPts val="0"/>
              </a:spcBef>
              <a:spcAft>
                <a:spcPts val="0"/>
              </a:spcAft>
              <a:buClr>
                <a:schemeClr val="dk1"/>
              </a:buClr>
              <a:buSzPts val="4200"/>
              <a:buNone/>
              <a:defRPr sz="4200">
                <a:solidFill>
                  <a:schemeClr val="dk1"/>
                </a:solidFill>
              </a:defRPr>
            </a:lvl4pPr>
            <a:lvl5pPr lvl="4" rtl="0">
              <a:spcBef>
                <a:spcPts val="0"/>
              </a:spcBef>
              <a:spcAft>
                <a:spcPts val="0"/>
              </a:spcAft>
              <a:buClr>
                <a:schemeClr val="dk1"/>
              </a:buClr>
              <a:buSzPts val="4200"/>
              <a:buNone/>
              <a:defRPr sz="4200">
                <a:solidFill>
                  <a:schemeClr val="dk1"/>
                </a:solidFill>
              </a:defRPr>
            </a:lvl5pPr>
            <a:lvl6pPr lvl="5" rtl="0">
              <a:spcBef>
                <a:spcPts val="0"/>
              </a:spcBef>
              <a:spcAft>
                <a:spcPts val="0"/>
              </a:spcAft>
              <a:buClr>
                <a:schemeClr val="dk1"/>
              </a:buClr>
              <a:buSzPts val="4200"/>
              <a:buNone/>
              <a:defRPr sz="4200">
                <a:solidFill>
                  <a:schemeClr val="dk1"/>
                </a:solidFill>
              </a:defRPr>
            </a:lvl6pPr>
            <a:lvl7pPr lvl="6" rtl="0">
              <a:spcBef>
                <a:spcPts val="0"/>
              </a:spcBef>
              <a:spcAft>
                <a:spcPts val="0"/>
              </a:spcAft>
              <a:buClr>
                <a:schemeClr val="dk1"/>
              </a:buClr>
              <a:buSzPts val="4200"/>
              <a:buNone/>
              <a:defRPr sz="4200">
                <a:solidFill>
                  <a:schemeClr val="dk1"/>
                </a:solidFill>
              </a:defRPr>
            </a:lvl7pPr>
            <a:lvl8pPr lvl="7" rtl="0">
              <a:spcBef>
                <a:spcPts val="0"/>
              </a:spcBef>
              <a:spcAft>
                <a:spcPts val="0"/>
              </a:spcAft>
              <a:buClr>
                <a:schemeClr val="dk1"/>
              </a:buClr>
              <a:buSzPts val="4200"/>
              <a:buNone/>
              <a:defRPr sz="4200">
                <a:solidFill>
                  <a:schemeClr val="dk1"/>
                </a:solidFill>
              </a:defRPr>
            </a:lvl8pPr>
            <a:lvl9pPr lvl="8" rtl="0">
              <a:spcBef>
                <a:spcPts val="0"/>
              </a:spcBef>
              <a:spcAft>
                <a:spcPts val="0"/>
              </a:spcAft>
              <a:buClr>
                <a:schemeClr val="dk1"/>
              </a:buClr>
              <a:buSzPts val="4200"/>
              <a:buNone/>
              <a:defRPr sz="4200">
                <a:solidFill>
                  <a:schemeClr val="dk1"/>
                </a:solidFill>
              </a:defRPr>
            </a:lvl9pPr>
          </a:lstStyle>
          <a:p>
            <a:endParaRPr/>
          </a:p>
        </p:txBody>
      </p:sp>
      <p:sp>
        <p:nvSpPr>
          <p:cNvPr id="55" name="Footer"/>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700">
                <a:solidFill>
                  <a:schemeClr val="accent6"/>
                </a:solidFill>
                <a:latin typeface="Lato"/>
                <a:ea typeface="Lato"/>
                <a:cs typeface="Lato"/>
                <a:sym typeface="Lato"/>
              </a:rPr>
              <a:t>© 2023 </a:t>
            </a:r>
            <a:r>
              <a:rPr lang="en" sz="700" b="1">
                <a:solidFill>
                  <a:schemeClr val="accent6"/>
                </a:solidFill>
                <a:latin typeface="Lato"/>
                <a:ea typeface="Lato"/>
                <a:cs typeface="Lato"/>
                <a:sym typeface="Lato"/>
              </a:rPr>
              <a:t>CAST | Until learning has no limits</a:t>
            </a:r>
            <a:r>
              <a:rPr lang="en" sz="700" baseline="30000">
                <a:solidFill>
                  <a:schemeClr val="accent6"/>
                </a:solidFill>
                <a:latin typeface="Lato"/>
                <a:ea typeface="Lato"/>
                <a:cs typeface="Lato"/>
                <a:sym typeface="Lato"/>
              </a:rPr>
              <a:t>®</a:t>
            </a:r>
            <a:endParaRPr sz="700" b="1" i="0" u="none" strike="noStrike" cap="none">
              <a:solidFill>
                <a:schemeClr val="accent6"/>
              </a:solidFill>
              <a:latin typeface="Lato"/>
              <a:ea typeface="Lato"/>
              <a:cs typeface="Lato"/>
              <a:sym typeface="Lato"/>
            </a:endParaRPr>
          </a:p>
        </p:txBody>
      </p:sp>
      <p:sp>
        <p:nvSpPr>
          <p:cNvPr id="54" name="Slide number"/>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 top" preserve="1" userDrawn="1">
  <p:cSld name="1_Title and body - top">
    <p:bg>
      <p:bgPr>
        <a:solidFill>
          <a:schemeClr val="dk2"/>
        </a:solidFill>
        <a:effectLst/>
      </p:bgPr>
    </p:bg>
    <p:spTree>
      <p:nvGrpSpPr>
        <p:cNvPr id="1" name="Shape 68"/>
        <p:cNvGrpSpPr/>
        <p:nvPr/>
      </p:nvGrpSpPr>
      <p:grpSpPr>
        <a:xfrm>
          <a:off x="0" y="0"/>
          <a:ext cx="0" cy="0"/>
          <a:chOff x="0" y="0"/>
          <a:chExt cx="0" cy="0"/>
        </a:xfrm>
      </p:grpSpPr>
      <p:sp>
        <p:nvSpPr>
          <p:cNvPr id="69" name="Image">
            <a:extLst>
              <a:ext uri="{C183D7F6-B498-43B3-948B-1728B52AA6E4}">
                <adec:decorative xmlns:adec="http://schemas.microsoft.com/office/drawing/2017/decorative" val="1"/>
              </a:ext>
            </a:extLst>
          </p:cNvPr>
          <p:cNvSpPr/>
          <p:nvPr/>
        </p:nvSpPr>
        <p:spPr>
          <a:xfrm>
            <a:off x="-1" y="-1"/>
            <a:ext cx="9144001" cy="997875"/>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TItle"/>
          <p:cNvSpPr txBox="1">
            <a:spLocks noGrp="1"/>
          </p:cNvSpPr>
          <p:nvPr>
            <p:ph type="title"/>
          </p:nvPr>
        </p:nvSpPr>
        <p:spPr>
          <a:xfrm>
            <a:off x="471900" y="2053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3200"/>
              <a:buFont typeface="Lato"/>
              <a:buNone/>
              <a:defRPr b="1">
                <a:solidFill>
                  <a:schemeClr val="dk2"/>
                </a:solidFill>
                <a:latin typeface="Lato"/>
                <a:ea typeface="Lato"/>
                <a:cs typeface="Lato"/>
                <a:sym typeface="Lato"/>
              </a:defRPr>
            </a:lvl1pPr>
            <a:lvl2pPr lvl="1" rtl="0">
              <a:spcBef>
                <a:spcPts val="0"/>
              </a:spcBef>
              <a:spcAft>
                <a:spcPts val="0"/>
              </a:spcAft>
              <a:buClr>
                <a:schemeClr val="dk2"/>
              </a:buClr>
              <a:buSzPts val="3200"/>
              <a:buNone/>
              <a:defRPr>
                <a:solidFill>
                  <a:schemeClr val="dk2"/>
                </a:solidFill>
              </a:defRPr>
            </a:lvl2pPr>
            <a:lvl3pPr lvl="2" rtl="0">
              <a:spcBef>
                <a:spcPts val="0"/>
              </a:spcBef>
              <a:spcAft>
                <a:spcPts val="0"/>
              </a:spcAft>
              <a:buClr>
                <a:schemeClr val="dk2"/>
              </a:buClr>
              <a:buSzPts val="3200"/>
              <a:buNone/>
              <a:defRPr>
                <a:solidFill>
                  <a:schemeClr val="dk2"/>
                </a:solidFill>
              </a:defRPr>
            </a:lvl3pPr>
            <a:lvl4pPr lvl="3" rtl="0">
              <a:spcBef>
                <a:spcPts val="0"/>
              </a:spcBef>
              <a:spcAft>
                <a:spcPts val="0"/>
              </a:spcAft>
              <a:buClr>
                <a:schemeClr val="dk2"/>
              </a:buClr>
              <a:buSzPts val="3200"/>
              <a:buNone/>
              <a:defRPr>
                <a:solidFill>
                  <a:schemeClr val="dk2"/>
                </a:solidFill>
              </a:defRPr>
            </a:lvl4pPr>
            <a:lvl5pPr lvl="4" rtl="0">
              <a:spcBef>
                <a:spcPts val="0"/>
              </a:spcBef>
              <a:spcAft>
                <a:spcPts val="0"/>
              </a:spcAft>
              <a:buClr>
                <a:schemeClr val="dk2"/>
              </a:buClr>
              <a:buSzPts val="3200"/>
              <a:buNone/>
              <a:defRPr>
                <a:solidFill>
                  <a:schemeClr val="dk2"/>
                </a:solidFill>
              </a:defRPr>
            </a:lvl5pPr>
            <a:lvl6pPr lvl="5" rtl="0">
              <a:spcBef>
                <a:spcPts val="0"/>
              </a:spcBef>
              <a:spcAft>
                <a:spcPts val="0"/>
              </a:spcAft>
              <a:buClr>
                <a:schemeClr val="dk2"/>
              </a:buClr>
              <a:buSzPts val="3200"/>
              <a:buNone/>
              <a:defRPr>
                <a:solidFill>
                  <a:schemeClr val="dk2"/>
                </a:solidFill>
              </a:defRPr>
            </a:lvl6pPr>
            <a:lvl7pPr lvl="6" rtl="0">
              <a:spcBef>
                <a:spcPts val="0"/>
              </a:spcBef>
              <a:spcAft>
                <a:spcPts val="0"/>
              </a:spcAft>
              <a:buClr>
                <a:schemeClr val="dk2"/>
              </a:buClr>
              <a:buSzPts val="3200"/>
              <a:buNone/>
              <a:defRPr>
                <a:solidFill>
                  <a:schemeClr val="dk2"/>
                </a:solidFill>
              </a:defRPr>
            </a:lvl7pPr>
            <a:lvl8pPr lvl="7" rtl="0">
              <a:spcBef>
                <a:spcPts val="0"/>
              </a:spcBef>
              <a:spcAft>
                <a:spcPts val="0"/>
              </a:spcAft>
              <a:buClr>
                <a:schemeClr val="dk2"/>
              </a:buClr>
              <a:buSzPts val="3200"/>
              <a:buNone/>
              <a:defRPr>
                <a:solidFill>
                  <a:schemeClr val="dk2"/>
                </a:solidFill>
              </a:defRPr>
            </a:lvl8pPr>
            <a:lvl9pPr lvl="8" rtl="0">
              <a:spcBef>
                <a:spcPts val="0"/>
              </a:spcBef>
              <a:spcAft>
                <a:spcPts val="0"/>
              </a:spcAft>
              <a:buClr>
                <a:schemeClr val="dk2"/>
              </a:buClr>
              <a:buSzPts val="3200"/>
              <a:buNone/>
              <a:defRPr>
                <a:solidFill>
                  <a:schemeClr val="dk2"/>
                </a:solidFill>
              </a:defRPr>
            </a:lvl9pPr>
          </a:lstStyle>
          <a:p>
            <a:endParaRPr/>
          </a:p>
        </p:txBody>
      </p:sp>
      <p:sp>
        <p:nvSpPr>
          <p:cNvPr id="71" name="Content"/>
          <p:cNvSpPr txBox="1">
            <a:spLocks noGrp="1"/>
          </p:cNvSpPr>
          <p:nvPr>
            <p:ph type="body" idx="1"/>
          </p:nvPr>
        </p:nvSpPr>
        <p:spPr>
          <a:xfrm>
            <a:off x="471900" y="1233274"/>
            <a:ext cx="3252375" cy="3224425"/>
          </a:xfrm>
          <a:prstGeom prst="rect">
            <a:avLst/>
          </a:prstGeom>
        </p:spPr>
        <p:txBody>
          <a:bodyPr spcFirstLastPara="1" wrap="square" lIns="91425" tIns="91425" rIns="91425" bIns="91425" anchor="t" anchorCtr="0">
            <a:noAutofit/>
          </a:bodyPr>
          <a:lstStyle>
            <a:lvl1pPr marL="76200" lvl="0" indent="0" rtl="0">
              <a:lnSpc>
                <a:spcPct val="100000"/>
              </a:lnSpc>
              <a:spcBef>
                <a:spcPts val="0"/>
              </a:spcBef>
              <a:spcAft>
                <a:spcPts val="0"/>
              </a:spcAft>
              <a:buClr>
                <a:schemeClr val="accent6"/>
              </a:buClr>
              <a:buSzPts val="2400"/>
              <a:buFont typeface="Lato"/>
              <a:buNone/>
              <a:defRPr>
                <a:solidFill>
                  <a:schemeClr val="accent6"/>
                </a:solidFill>
                <a:latin typeface="Lato"/>
                <a:ea typeface="Lato"/>
                <a:cs typeface="Lato"/>
                <a:sym typeface="Lato"/>
              </a:defRPr>
            </a:lvl1pPr>
            <a:lvl2pPr marL="914400" lvl="1" indent="-361950" rtl="0">
              <a:lnSpc>
                <a:spcPct val="100000"/>
              </a:lnSpc>
              <a:spcBef>
                <a:spcPts val="1600"/>
              </a:spcBef>
              <a:spcAft>
                <a:spcPts val="0"/>
              </a:spcAft>
              <a:buClr>
                <a:schemeClr val="accent6"/>
              </a:buClr>
              <a:buSzPts val="2100"/>
              <a:buFont typeface="Lato"/>
              <a:buChar char="○"/>
              <a:defRPr sz="2100">
                <a:solidFill>
                  <a:schemeClr val="accent6"/>
                </a:solidFill>
                <a:latin typeface="Lato"/>
                <a:ea typeface="Lato"/>
                <a:cs typeface="Lato"/>
                <a:sym typeface="Lato"/>
              </a:defRPr>
            </a:lvl2pPr>
            <a:lvl3pPr marL="1371600" lvl="2" indent="-342900" rtl="0">
              <a:lnSpc>
                <a:spcPct val="100000"/>
              </a:lnSpc>
              <a:spcBef>
                <a:spcPts val="1600"/>
              </a:spcBef>
              <a:spcAft>
                <a:spcPts val="0"/>
              </a:spcAft>
              <a:buClr>
                <a:schemeClr val="accent6"/>
              </a:buClr>
              <a:buSzPts val="1800"/>
              <a:buFont typeface="Lato"/>
              <a:buChar char="■"/>
              <a:defRPr sz="1800">
                <a:solidFill>
                  <a:schemeClr val="accent6"/>
                </a:solidFill>
                <a:latin typeface="Lato"/>
                <a:ea typeface="Lato"/>
                <a:cs typeface="Lato"/>
                <a:sym typeface="Lato"/>
              </a:defRPr>
            </a:lvl3pPr>
            <a:lvl4pPr marL="1828800" lvl="3" indent="-330200" rtl="0">
              <a:lnSpc>
                <a:spcPct val="100000"/>
              </a:lnSpc>
              <a:spcBef>
                <a:spcPts val="1600"/>
              </a:spcBef>
              <a:spcAft>
                <a:spcPts val="0"/>
              </a:spcAft>
              <a:buClr>
                <a:schemeClr val="accent6"/>
              </a:buClr>
              <a:buSzPts val="1600"/>
              <a:buFont typeface="Lato"/>
              <a:buChar char="●"/>
              <a:defRPr>
                <a:solidFill>
                  <a:schemeClr val="accent6"/>
                </a:solidFill>
                <a:latin typeface="Lato"/>
                <a:ea typeface="Lato"/>
                <a:cs typeface="Lato"/>
                <a:sym typeface="Lato"/>
              </a:defRPr>
            </a:lvl4pPr>
            <a:lvl5pPr marL="2286000" lvl="4" indent="-317500" rtl="0">
              <a:lnSpc>
                <a:spcPct val="100000"/>
              </a:lnSpc>
              <a:spcBef>
                <a:spcPts val="1600"/>
              </a:spcBef>
              <a:spcAft>
                <a:spcPts val="0"/>
              </a:spcAft>
              <a:buClr>
                <a:schemeClr val="accent6"/>
              </a:buClr>
              <a:buSzPts val="1400"/>
              <a:buFont typeface="Lato"/>
              <a:buChar char="○"/>
              <a:defRPr>
                <a:solidFill>
                  <a:schemeClr val="accent6"/>
                </a:solidFill>
                <a:latin typeface="Lato"/>
                <a:ea typeface="Lato"/>
                <a:cs typeface="Lato"/>
                <a:sym typeface="Lato"/>
              </a:defRPr>
            </a:lvl5pPr>
            <a:lvl6pPr marL="2743200" lvl="5" indent="-317500" rtl="0">
              <a:lnSpc>
                <a:spcPct val="100000"/>
              </a:lnSpc>
              <a:spcBef>
                <a:spcPts val="1600"/>
              </a:spcBef>
              <a:spcAft>
                <a:spcPts val="0"/>
              </a:spcAft>
              <a:buClr>
                <a:schemeClr val="accent6"/>
              </a:buClr>
              <a:buSzPts val="1400"/>
              <a:buFont typeface="Lato"/>
              <a:buChar char="■"/>
              <a:defRPr>
                <a:solidFill>
                  <a:schemeClr val="accent6"/>
                </a:solidFill>
                <a:latin typeface="Lato"/>
                <a:ea typeface="Lato"/>
                <a:cs typeface="Lato"/>
                <a:sym typeface="Lato"/>
              </a:defRPr>
            </a:lvl6pPr>
            <a:lvl7pPr marL="3200400" lvl="6" indent="-317500" rtl="0">
              <a:lnSpc>
                <a:spcPct val="100000"/>
              </a:lnSpc>
              <a:spcBef>
                <a:spcPts val="1600"/>
              </a:spcBef>
              <a:spcAft>
                <a:spcPts val="0"/>
              </a:spcAft>
              <a:buClr>
                <a:schemeClr val="accent6"/>
              </a:buClr>
              <a:buSzPts val="1400"/>
              <a:buFont typeface="Lato"/>
              <a:buChar char="●"/>
              <a:defRPr>
                <a:solidFill>
                  <a:schemeClr val="accent6"/>
                </a:solidFill>
                <a:latin typeface="Lato"/>
                <a:ea typeface="Lato"/>
                <a:cs typeface="Lato"/>
                <a:sym typeface="Lato"/>
              </a:defRPr>
            </a:lvl7pPr>
            <a:lvl8pPr marL="3657600" lvl="7" indent="-317500" rtl="0">
              <a:lnSpc>
                <a:spcPct val="100000"/>
              </a:lnSpc>
              <a:spcBef>
                <a:spcPts val="1600"/>
              </a:spcBef>
              <a:spcAft>
                <a:spcPts val="0"/>
              </a:spcAft>
              <a:buClr>
                <a:schemeClr val="accent6"/>
              </a:buClr>
              <a:buSzPts val="1400"/>
              <a:buFont typeface="Lato"/>
              <a:buChar char="○"/>
              <a:defRPr>
                <a:solidFill>
                  <a:schemeClr val="accent6"/>
                </a:solidFill>
                <a:latin typeface="Lato"/>
                <a:ea typeface="Lato"/>
                <a:cs typeface="Lato"/>
                <a:sym typeface="Lato"/>
              </a:defRPr>
            </a:lvl8pPr>
            <a:lvl9pPr marL="4114800" lvl="8" indent="-317500" rtl="0">
              <a:lnSpc>
                <a:spcPct val="100000"/>
              </a:lnSpc>
              <a:spcBef>
                <a:spcPts val="1600"/>
              </a:spcBef>
              <a:spcAft>
                <a:spcPts val="1600"/>
              </a:spcAft>
              <a:buClr>
                <a:schemeClr val="accent6"/>
              </a:buClr>
              <a:buSzPts val="1400"/>
              <a:buFont typeface="Lato"/>
              <a:buChar char="■"/>
              <a:defRPr>
                <a:solidFill>
                  <a:schemeClr val="accent6"/>
                </a:solidFill>
                <a:latin typeface="Lato"/>
                <a:ea typeface="Lato"/>
                <a:cs typeface="Lato"/>
                <a:sym typeface="Lato"/>
              </a:defRPr>
            </a:lvl9pPr>
          </a:lstStyle>
          <a:p>
            <a:endParaRPr/>
          </a:p>
        </p:txBody>
      </p:sp>
      <p:grpSp>
        <p:nvGrpSpPr>
          <p:cNvPr id="73" name="Social Info" descr="Twitter, Facebook, LinkedIn, Instagram, Pinterest, and YouTube icons. @CAST_UDL"/>
          <p:cNvGrpSpPr/>
          <p:nvPr/>
        </p:nvGrpSpPr>
        <p:grpSpPr>
          <a:xfrm>
            <a:off x="152400" y="4779450"/>
            <a:ext cx="3571875" cy="273600"/>
            <a:chOff x="152400" y="4779450"/>
            <a:chExt cx="3571875" cy="273600"/>
          </a:xfrm>
        </p:grpSpPr>
        <p:pic>
          <p:nvPicPr>
            <p:cNvPr id="74" name="Social icons"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75" name="Social handle"/>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72861"/>
                  </a:solidFill>
                  <a:latin typeface="Lato"/>
                  <a:ea typeface="Lato"/>
                  <a:cs typeface="Lato"/>
                  <a:sym typeface="Lato"/>
                </a:rPr>
                <a:t>@CAST_UDL</a:t>
              </a:r>
              <a:endParaRPr sz="1200" b="1">
                <a:solidFill>
                  <a:srgbClr val="372861"/>
                </a:solidFill>
                <a:latin typeface="Lato"/>
                <a:ea typeface="Lato"/>
                <a:cs typeface="Lato"/>
                <a:sym typeface="Lato"/>
              </a:endParaRPr>
            </a:p>
          </p:txBody>
        </p:sp>
      </p:grpSp>
      <p:sp>
        <p:nvSpPr>
          <p:cNvPr id="76" name="Footer"/>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700">
                <a:solidFill>
                  <a:schemeClr val="accent6"/>
                </a:solidFill>
                <a:latin typeface="Lato"/>
                <a:ea typeface="Lato"/>
                <a:cs typeface="Lato"/>
                <a:sym typeface="Lato"/>
              </a:rPr>
              <a:t>© 2023 </a:t>
            </a:r>
            <a:r>
              <a:rPr lang="en" sz="700" b="1">
                <a:solidFill>
                  <a:schemeClr val="accent6"/>
                </a:solidFill>
                <a:latin typeface="Lato"/>
                <a:ea typeface="Lato"/>
                <a:cs typeface="Lato"/>
                <a:sym typeface="Lato"/>
              </a:rPr>
              <a:t>CAST | Until learning has no limits</a:t>
            </a:r>
            <a:r>
              <a:rPr lang="en" sz="700" baseline="30000">
                <a:solidFill>
                  <a:schemeClr val="accent6"/>
                </a:solidFill>
                <a:latin typeface="Lato"/>
                <a:ea typeface="Lato"/>
                <a:cs typeface="Lato"/>
                <a:sym typeface="Lato"/>
              </a:rPr>
              <a:t>®</a:t>
            </a:r>
            <a:endParaRPr sz="700" b="1" i="0" u="none" strike="noStrike" cap="none">
              <a:solidFill>
                <a:schemeClr val="accent6"/>
              </a:solidFill>
              <a:latin typeface="Lato"/>
              <a:ea typeface="Lato"/>
              <a:cs typeface="Lato"/>
              <a:sym typeface="Lato"/>
            </a:endParaRPr>
          </a:p>
        </p:txBody>
      </p:sp>
      <p:sp>
        <p:nvSpPr>
          <p:cNvPr id="72" name="Slide number"/>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 name="Picture Placeholder 2">
            <a:extLst>
              <a:ext uri="{FF2B5EF4-FFF2-40B4-BE49-F238E27FC236}">
                <a16:creationId xmlns:a16="http://schemas.microsoft.com/office/drawing/2014/main" id="{4B9B4384-07A9-8442-9A5B-DC4B0003DDB6}"/>
              </a:ext>
            </a:extLst>
          </p:cNvPr>
          <p:cNvSpPr>
            <a:spLocks noGrp="1"/>
          </p:cNvSpPr>
          <p:nvPr>
            <p:ph type="pic" sz="quarter" idx="13"/>
          </p:nvPr>
        </p:nvSpPr>
        <p:spPr>
          <a:xfrm>
            <a:off x="4192588" y="1233488"/>
            <a:ext cx="4502150" cy="3224212"/>
          </a:xfrm>
        </p:spPr>
        <p:txBody>
          <a:bodyPr/>
          <a:lstStyle/>
          <a:p>
            <a:endParaRPr lang="en-US"/>
          </a:p>
        </p:txBody>
      </p:sp>
    </p:spTree>
    <p:extLst>
      <p:ext uri="{BB962C8B-B14F-4D97-AF65-F5344CB8AC3E}">
        <p14:creationId xmlns:p14="http://schemas.microsoft.com/office/powerpoint/2010/main" val="3276033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 side" preserve="1" userDrawn="1">
  <p:cSld name="1_Title and body - side">
    <p:bg>
      <p:bgPr>
        <a:solidFill>
          <a:schemeClr val="dk2"/>
        </a:solidFill>
        <a:effectLst/>
      </p:bgPr>
    </p:bg>
    <p:spTree>
      <p:nvGrpSpPr>
        <p:cNvPr id="1" name="Shape 77"/>
        <p:cNvGrpSpPr/>
        <p:nvPr/>
      </p:nvGrpSpPr>
      <p:grpSpPr>
        <a:xfrm>
          <a:off x="0" y="0"/>
          <a:ext cx="0" cy="0"/>
          <a:chOff x="0" y="0"/>
          <a:chExt cx="0" cy="0"/>
        </a:xfrm>
      </p:grpSpPr>
      <p:sp>
        <p:nvSpPr>
          <p:cNvPr id="78" name="Image">
            <a:extLst>
              <a:ext uri="{C183D7F6-B498-43B3-948B-1728B52AA6E4}">
                <adec:decorative xmlns:adec="http://schemas.microsoft.com/office/drawing/2017/decorative" val="1"/>
              </a:ext>
            </a:extLst>
          </p:cNvPr>
          <p:cNvSpPr/>
          <p:nvPr/>
        </p:nvSpPr>
        <p:spPr>
          <a:xfrm rot="5400000">
            <a:off x="-2133990" y="2133988"/>
            <a:ext cx="5143502" cy="875525"/>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Title"/>
          <p:cNvSpPr txBox="1">
            <a:spLocks noGrp="1"/>
          </p:cNvSpPr>
          <p:nvPr>
            <p:ph type="title"/>
          </p:nvPr>
        </p:nvSpPr>
        <p:spPr>
          <a:xfrm>
            <a:off x="1233900" y="205325"/>
            <a:ext cx="7515300" cy="767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200"/>
              <a:buFont typeface="Lato"/>
              <a:buNone/>
              <a:defRPr b="1">
                <a:solidFill>
                  <a:schemeClr val="dk1"/>
                </a:solidFill>
                <a:latin typeface="Lato"/>
                <a:ea typeface="Lato"/>
                <a:cs typeface="Lato"/>
                <a:sym typeface="Lato"/>
              </a:defRPr>
            </a:lvl1pPr>
            <a:lvl2pPr lvl="1" rtl="0">
              <a:spcBef>
                <a:spcPts val="0"/>
              </a:spcBef>
              <a:spcAft>
                <a:spcPts val="0"/>
              </a:spcAft>
              <a:buClr>
                <a:schemeClr val="dk1"/>
              </a:buClr>
              <a:buSzPts val="3200"/>
              <a:buNone/>
              <a:defRPr>
                <a:solidFill>
                  <a:schemeClr val="dk1"/>
                </a:solidFill>
              </a:defRPr>
            </a:lvl2pPr>
            <a:lvl3pPr lvl="2" rtl="0">
              <a:spcBef>
                <a:spcPts val="0"/>
              </a:spcBef>
              <a:spcAft>
                <a:spcPts val="0"/>
              </a:spcAft>
              <a:buClr>
                <a:schemeClr val="dk1"/>
              </a:buClr>
              <a:buSzPts val="3200"/>
              <a:buNone/>
              <a:defRPr>
                <a:solidFill>
                  <a:schemeClr val="dk1"/>
                </a:solidFill>
              </a:defRPr>
            </a:lvl3pPr>
            <a:lvl4pPr lvl="3" rtl="0">
              <a:spcBef>
                <a:spcPts val="0"/>
              </a:spcBef>
              <a:spcAft>
                <a:spcPts val="0"/>
              </a:spcAft>
              <a:buClr>
                <a:schemeClr val="dk1"/>
              </a:buClr>
              <a:buSzPts val="3200"/>
              <a:buNone/>
              <a:defRPr>
                <a:solidFill>
                  <a:schemeClr val="dk1"/>
                </a:solidFill>
              </a:defRPr>
            </a:lvl4pPr>
            <a:lvl5pPr lvl="4" rtl="0">
              <a:spcBef>
                <a:spcPts val="0"/>
              </a:spcBef>
              <a:spcAft>
                <a:spcPts val="0"/>
              </a:spcAft>
              <a:buClr>
                <a:schemeClr val="dk1"/>
              </a:buClr>
              <a:buSzPts val="3200"/>
              <a:buNone/>
              <a:defRPr>
                <a:solidFill>
                  <a:schemeClr val="dk1"/>
                </a:solidFill>
              </a:defRPr>
            </a:lvl5pPr>
            <a:lvl6pPr lvl="5" rtl="0">
              <a:spcBef>
                <a:spcPts val="0"/>
              </a:spcBef>
              <a:spcAft>
                <a:spcPts val="0"/>
              </a:spcAft>
              <a:buClr>
                <a:schemeClr val="dk1"/>
              </a:buClr>
              <a:buSzPts val="3200"/>
              <a:buNone/>
              <a:defRPr>
                <a:solidFill>
                  <a:schemeClr val="dk1"/>
                </a:solidFill>
              </a:defRPr>
            </a:lvl6pPr>
            <a:lvl7pPr lvl="6" rtl="0">
              <a:spcBef>
                <a:spcPts val="0"/>
              </a:spcBef>
              <a:spcAft>
                <a:spcPts val="0"/>
              </a:spcAft>
              <a:buClr>
                <a:schemeClr val="dk1"/>
              </a:buClr>
              <a:buSzPts val="3200"/>
              <a:buNone/>
              <a:defRPr>
                <a:solidFill>
                  <a:schemeClr val="dk1"/>
                </a:solidFill>
              </a:defRPr>
            </a:lvl7pPr>
            <a:lvl8pPr lvl="7" rtl="0">
              <a:spcBef>
                <a:spcPts val="0"/>
              </a:spcBef>
              <a:spcAft>
                <a:spcPts val="0"/>
              </a:spcAft>
              <a:buClr>
                <a:schemeClr val="dk1"/>
              </a:buClr>
              <a:buSzPts val="3200"/>
              <a:buNone/>
              <a:defRPr>
                <a:solidFill>
                  <a:schemeClr val="dk1"/>
                </a:solidFill>
              </a:defRPr>
            </a:lvl8pPr>
            <a:lvl9pPr lvl="8" rtl="0">
              <a:spcBef>
                <a:spcPts val="0"/>
              </a:spcBef>
              <a:spcAft>
                <a:spcPts val="0"/>
              </a:spcAft>
              <a:buClr>
                <a:schemeClr val="dk1"/>
              </a:buClr>
              <a:buSzPts val="3200"/>
              <a:buNone/>
              <a:defRPr>
                <a:solidFill>
                  <a:schemeClr val="dk1"/>
                </a:solidFill>
              </a:defRPr>
            </a:lvl9pPr>
          </a:lstStyle>
          <a:p>
            <a:endParaRPr/>
          </a:p>
        </p:txBody>
      </p:sp>
      <p:sp>
        <p:nvSpPr>
          <p:cNvPr id="80" name="Content"/>
          <p:cNvSpPr txBox="1">
            <a:spLocks noGrp="1"/>
          </p:cNvSpPr>
          <p:nvPr>
            <p:ph type="body" idx="1"/>
          </p:nvPr>
        </p:nvSpPr>
        <p:spPr>
          <a:xfrm>
            <a:off x="1233900" y="1004674"/>
            <a:ext cx="3338100" cy="3304435"/>
          </a:xfrm>
          <a:prstGeom prst="rect">
            <a:avLst/>
          </a:prstGeom>
        </p:spPr>
        <p:txBody>
          <a:bodyPr spcFirstLastPara="1" wrap="square" lIns="91425" tIns="91425" rIns="91425" bIns="91425" anchor="t" anchorCtr="0">
            <a:noAutofit/>
          </a:bodyPr>
          <a:lstStyle>
            <a:lvl1pPr marL="76200" lvl="0" indent="0" rtl="0">
              <a:lnSpc>
                <a:spcPct val="100000"/>
              </a:lnSpc>
              <a:spcBef>
                <a:spcPts val="0"/>
              </a:spcBef>
              <a:spcAft>
                <a:spcPts val="0"/>
              </a:spcAft>
              <a:buClr>
                <a:srgbClr val="434343"/>
              </a:buClr>
              <a:buSzPts val="2400"/>
              <a:buFont typeface="Lato"/>
              <a:buNone/>
              <a:defRPr>
                <a:solidFill>
                  <a:srgbClr val="434343"/>
                </a:solidFill>
                <a:latin typeface="Lato"/>
                <a:ea typeface="Lato"/>
                <a:cs typeface="Lato"/>
                <a:sym typeface="Lato"/>
              </a:defRPr>
            </a:lvl1pPr>
            <a:lvl2pPr marL="914400" lvl="1" indent="-361950" rtl="0">
              <a:lnSpc>
                <a:spcPct val="100000"/>
              </a:lnSpc>
              <a:spcBef>
                <a:spcPts val="1600"/>
              </a:spcBef>
              <a:spcAft>
                <a:spcPts val="0"/>
              </a:spcAft>
              <a:buClr>
                <a:srgbClr val="434343"/>
              </a:buClr>
              <a:buSzPts val="2100"/>
              <a:buFont typeface="Lato"/>
              <a:buChar char="○"/>
              <a:defRPr sz="2100">
                <a:solidFill>
                  <a:srgbClr val="434343"/>
                </a:solidFill>
                <a:latin typeface="Lato"/>
                <a:ea typeface="Lato"/>
                <a:cs typeface="Lato"/>
                <a:sym typeface="Lato"/>
              </a:defRPr>
            </a:lvl2pPr>
            <a:lvl3pPr marL="1371600" lvl="2" indent="-342900" rtl="0">
              <a:lnSpc>
                <a:spcPct val="100000"/>
              </a:lnSpc>
              <a:spcBef>
                <a:spcPts val="1600"/>
              </a:spcBef>
              <a:spcAft>
                <a:spcPts val="0"/>
              </a:spcAft>
              <a:buClr>
                <a:srgbClr val="434343"/>
              </a:buClr>
              <a:buSzPts val="1800"/>
              <a:buFont typeface="Lato"/>
              <a:buChar char="■"/>
              <a:defRPr sz="1800">
                <a:solidFill>
                  <a:srgbClr val="434343"/>
                </a:solidFill>
                <a:latin typeface="Lato"/>
                <a:ea typeface="Lato"/>
                <a:cs typeface="Lato"/>
                <a:sym typeface="Lato"/>
              </a:defRPr>
            </a:lvl3pPr>
            <a:lvl4pPr marL="1828800" lvl="3" indent="-330200" rtl="0">
              <a:lnSpc>
                <a:spcPct val="100000"/>
              </a:lnSpc>
              <a:spcBef>
                <a:spcPts val="1600"/>
              </a:spcBef>
              <a:spcAft>
                <a:spcPts val="0"/>
              </a:spcAft>
              <a:buClr>
                <a:srgbClr val="434343"/>
              </a:buClr>
              <a:buSzPts val="1600"/>
              <a:buFont typeface="Lato"/>
              <a:buChar char="●"/>
              <a:defRPr>
                <a:solidFill>
                  <a:srgbClr val="434343"/>
                </a:solidFill>
                <a:latin typeface="Lato"/>
                <a:ea typeface="Lato"/>
                <a:cs typeface="Lato"/>
                <a:sym typeface="Lato"/>
              </a:defRPr>
            </a:lvl4pPr>
            <a:lvl5pPr marL="2286000" lvl="4"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5pPr>
            <a:lvl6pPr marL="2743200" lvl="5"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6pPr>
            <a:lvl7pPr marL="3200400" lvl="6"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7pPr>
            <a:lvl8pPr marL="3657600" lvl="7"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8pPr>
            <a:lvl9pPr marL="4114800" lvl="8" indent="-317500" rtl="0">
              <a:lnSpc>
                <a:spcPct val="100000"/>
              </a:lnSpc>
              <a:spcBef>
                <a:spcPts val="1600"/>
              </a:spcBef>
              <a:spcAft>
                <a:spcPts val="1600"/>
              </a:spcAft>
              <a:buClr>
                <a:srgbClr val="434343"/>
              </a:buClr>
              <a:buSzPts val="1400"/>
              <a:buFont typeface="Lato"/>
              <a:buChar char="■"/>
              <a:defRPr>
                <a:solidFill>
                  <a:srgbClr val="434343"/>
                </a:solidFill>
                <a:latin typeface="Lato"/>
                <a:ea typeface="Lato"/>
                <a:cs typeface="Lato"/>
                <a:sym typeface="Lato"/>
              </a:defRPr>
            </a:lvl9pPr>
          </a:lstStyle>
          <a:p>
            <a:endParaRPr/>
          </a:p>
        </p:txBody>
      </p:sp>
      <p:grpSp>
        <p:nvGrpSpPr>
          <p:cNvPr id="82" name="Social info" descr="Twitter, Facebook, LinkedIn, Instagram, Pinterest, and YouTube icons. @CAST_UDL"/>
          <p:cNvGrpSpPr/>
          <p:nvPr/>
        </p:nvGrpSpPr>
        <p:grpSpPr>
          <a:xfrm>
            <a:off x="152400" y="4779450"/>
            <a:ext cx="3571875" cy="273600"/>
            <a:chOff x="152400" y="4779450"/>
            <a:chExt cx="3571875" cy="273600"/>
          </a:xfrm>
        </p:grpSpPr>
        <p:pic>
          <p:nvPicPr>
            <p:cNvPr id="83" name="Social icons"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84" name="Social handle"/>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72861"/>
                  </a:solidFill>
                  <a:latin typeface="Lato"/>
                  <a:ea typeface="Lato"/>
                  <a:cs typeface="Lato"/>
                  <a:sym typeface="Lato"/>
                </a:rPr>
                <a:t>@CAST_UDL</a:t>
              </a:r>
              <a:endParaRPr sz="1200" b="1">
                <a:solidFill>
                  <a:srgbClr val="372861"/>
                </a:solidFill>
                <a:latin typeface="Lato"/>
                <a:ea typeface="Lato"/>
                <a:cs typeface="Lato"/>
                <a:sym typeface="Lato"/>
              </a:endParaRPr>
            </a:p>
          </p:txBody>
        </p:sp>
      </p:grpSp>
      <p:sp>
        <p:nvSpPr>
          <p:cNvPr id="85" name="Footer"/>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700">
                <a:solidFill>
                  <a:schemeClr val="accent6"/>
                </a:solidFill>
                <a:latin typeface="Lato"/>
                <a:ea typeface="Lato"/>
                <a:cs typeface="Lato"/>
                <a:sym typeface="Lato"/>
              </a:rPr>
              <a:t>© 2023 </a:t>
            </a:r>
            <a:r>
              <a:rPr lang="en" sz="700" b="1">
                <a:solidFill>
                  <a:schemeClr val="accent6"/>
                </a:solidFill>
                <a:latin typeface="Lato"/>
                <a:ea typeface="Lato"/>
                <a:cs typeface="Lato"/>
                <a:sym typeface="Lato"/>
              </a:rPr>
              <a:t>CAST | Until learning has no limits</a:t>
            </a:r>
            <a:r>
              <a:rPr lang="en" sz="700" baseline="30000">
                <a:solidFill>
                  <a:schemeClr val="accent6"/>
                </a:solidFill>
                <a:latin typeface="Lato"/>
                <a:ea typeface="Lato"/>
                <a:cs typeface="Lato"/>
                <a:sym typeface="Lato"/>
              </a:rPr>
              <a:t>®</a:t>
            </a:r>
            <a:endParaRPr sz="700" b="1" i="0" u="none" strike="noStrike" cap="none">
              <a:solidFill>
                <a:schemeClr val="accent6"/>
              </a:solidFill>
              <a:latin typeface="Lato"/>
              <a:ea typeface="Lato"/>
              <a:cs typeface="Lato"/>
              <a:sym typeface="Lato"/>
            </a:endParaRPr>
          </a:p>
        </p:txBody>
      </p:sp>
      <p:sp>
        <p:nvSpPr>
          <p:cNvPr id="81" name="Slide number"/>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0" name="Picture Placeholder 2">
            <a:extLst>
              <a:ext uri="{FF2B5EF4-FFF2-40B4-BE49-F238E27FC236}">
                <a16:creationId xmlns:a16="http://schemas.microsoft.com/office/drawing/2014/main" id="{30F8B2CA-6235-BF4C-AC78-4F5F76677022}"/>
              </a:ext>
            </a:extLst>
          </p:cNvPr>
          <p:cNvSpPr>
            <a:spLocks noGrp="1"/>
          </p:cNvSpPr>
          <p:nvPr>
            <p:ph type="pic" sz="quarter" idx="13"/>
          </p:nvPr>
        </p:nvSpPr>
        <p:spPr>
          <a:xfrm>
            <a:off x="4994538" y="1233488"/>
            <a:ext cx="3700200" cy="2929634"/>
          </a:xfrm>
        </p:spPr>
        <p:txBody>
          <a:bodyPr/>
          <a:lstStyle/>
          <a:p>
            <a:endParaRPr lang="en-US"/>
          </a:p>
        </p:txBody>
      </p:sp>
    </p:spTree>
    <p:extLst>
      <p:ext uri="{BB962C8B-B14F-4D97-AF65-F5344CB8AC3E}">
        <p14:creationId xmlns:p14="http://schemas.microsoft.com/office/powerpoint/2010/main" val="1841886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four columns - top">
  <p:cSld name="TITLE_AND_TWO_COLUMNS_1_2_1">
    <p:bg>
      <p:bgPr>
        <a:solidFill>
          <a:schemeClr val="dk2"/>
        </a:solidFill>
        <a:effectLst/>
      </p:bgPr>
    </p:bg>
    <p:spTree>
      <p:nvGrpSpPr>
        <p:cNvPr id="1" name="Shape 107"/>
        <p:cNvGrpSpPr/>
        <p:nvPr/>
      </p:nvGrpSpPr>
      <p:grpSpPr>
        <a:xfrm>
          <a:off x="0" y="0"/>
          <a:ext cx="0" cy="0"/>
          <a:chOff x="0" y="0"/>
          <a:chExt cx="0" cy="0"/>
        </a:xfrm>
      </p:grpSpPr>
      <p:sp>
        <p:nvSpPr>
          <p:cNvPr id="109" name="Image">
            <a:extLst>
              <a:ext uri="{C183D7F6-B498-43B3-948B-1728B52AA6E4}">
                <adec:decorative xmlns:adec="http://schemas.microsoft.com/office/drawing/2017/decorative" val="1"/>
              </a:ext>
            </a:extLst>
          </p:cNvPr>
          <p:cNvSpPr/>
          <p:nvPr/>
        </p:nvSpPr>
        <p:spPr>
          <a:xfrm>
            <a:off x="0" y="-1"/>
            <a:ext cx="9152750" cy="997875"/>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Title"/>
          <p:cNvSpPr txBox="1">
            <a:spLocks noGrp="1"/>
          </p:cNvSpPr>
          <p:nvPr>
            <p:ph type="title"/>
          </p:nvPr>
        </p:nvSpPr>
        <p:spPr>
          <a:xfrm>
            <a:off x="471900" y="2053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3200"/>
              <a:buFont typeface="Lato"/>
              <a:buNone/>
              <a:defRPr b="1">
                <a:solidFill>
                  <a:schemeClr val="dk2"/>
                </a:solidFill>
                <a:latin typeface="Lato"/>
                <a:ea typeface="Lato"/>
                <a:cs typeface="Lato"/>
                <a:sym typeface="Lato"/>
              </a:defRPr>
            </a:lvl1pPr>
            <a:lvl2pPr lvl="1" rtl="0">
              <a:spcBef>
                <a:spcPts val="0"/>
              </a:spcBef>
              <a:spcAft>
                <a:spcPts val="0"/>
              </a:spcAft>
              <a:buSzPts val="3200"/>
              <a:buFont typeface="Lato"/>
              <a:buNone/>
              <a:defRPr b="1">
                <a:latin typeface="Lato"/>
                <a:ea typeface="Lato"/>
                <a:cs typeface="Lato"/>
                <a:sym typeface="Lato"/>
              </a:defRPr>
            </a:lvl2pPr>
            <a:lvl3pPr lvl="2" rtl="0">
              <a:spcBef>
                <a:spcPts val="0"/>
              </a:spcBef>
              <a:spcAft>
                <a:spcPts val="0"/>
              </a:spcAft>
              <a:buSzPts val="3200"/>
              <a:buFont typeface="Lato"/>
              <a:buNone/>
              <a:defRPr b="1">
                <a:latin typeface="Lato"/>
                <a:ea typeface="Lato"/>
                <a:cs typeface="Lato"/>
                <a:sym typeface="Lato"/>
              </a:defRPr>
            </a:lvl3pPr>
            <a:lvl4pPr lvl="3" rtl="0">
              <a:spcBef>
                <a:spcPts val="0"/>
              </a:spcBef>
              <a:spcAft>
                <a:spcPts val="0"/>
              </a:spcAft>
              <a:buSzPts val="3200"/>
              <a:buFont typeface="Lato"/>
              <a:buNone/>
              <a:defRPr b="1">
                <a:latin typeface="Lato"/>
                <a:ea typeface="Lato"/>
                <a:cs typeface="Lato"/>
                <a:sym typeface="Lato"/>
              </a:defRPr>
            </a:lvl4pPr>
            <a:lvl5pPr lvl="4" rtl="0">
              <a:spcBef>
                <a:spcPts val="0"/>
              </a:spcBef>
              <a:spcAft>
                <a:spcPts val="0"/>
              </a:spcAft>
              <a:buSzPts val="3200"/>
              <a:buFont typeface="Lato"/>
              <a:buNone/>
              <a:defRPr b="1">
                <a:latin typeface="Lato"/>
                <a:ea typeface="Lato"/>
                <a:cs typeface="Lato"/>
                <a:sym typeface="Lato"/>
              </a:defRPr>
            </a:lvl5pPr>
            <a:lvl6pPr lvl="5" rtl="0">
              <a:spcBef>
                <a:spcPts val="0"/>
              </a:spcBef>
              <a:spcAft>
                <a:spcPts val="0"/>
              </a:spcAft>
              <a:buSzPts val="3200"/>
              <a:buFont typeface="Lato"/>
              <a:buNone/>
              <a:defRPr b="1">
                <a:latin typeface="Lato"/>
                <a:ea typeface="Lato"/>
                <a:cs typeface="Lato"/>
                <a:sym typeface="Lato"/>
              </a:defRPr>
            </a:lvl6pPr>
            <a:lvl7pPr lvl="6" rtl="0">
              <a:spcBef>
                <a:spcPts val="0"/>
              </a:spcBef>
              <a:spcAft>
                <a:spcPts val="0"/>
              </a:spcAft>
              <a:buSzPts val="3200"/>
              <a:buFont typeface="Lato"/>
              <a:buNone/>
              <a:defRPr b="1">
                <a:latin typeface="Lato"/>
                <a:ea typeface="Lato"/>
                <a:cs typeface="Lato"/>
                <a:sym typeface="Lato"/>
              </a:defRPr>
            </a:lvl7pPr>
            <a:lvl8pPr lvl="7" rtl="0">
              <a:spcBef>
                <a:spcPts val="0"/>
              </a:spcBef>
              <a:spcAft>
                <a:spcPts val="0"/>
              </a:spcAft>
              <a:buSzPts val="3200"/>
              <a:buFont typeface="Lato"/>
              <a:buNone/>
              <a:defRPr b="1">
                <a:latin typeface="Lato"/>
                <a:ea typeface="Lato"/>
                <a:cs typeface="Lato"/>
                <a:sym typeface="Lato"/>
              </a:defRPr>
            </a:lvl8pPr>
            <a:lvl9pPr lvl="8" rtl="0">
              <a:spcBef>
                <a:spcPts val="0"/>
              </a:spcBef>
              <a:spcAft>
                <a:spcPts val="0"/>
              </a:spcAft>
              <a:buSzPts val="3200"/>
              <a:buFont typeface="Lato"/>
              <a:buNone/>
              <a:defRPr b="1">
                <a:latin typeface="Lato"/>
                <a:ea typeface="Lato"/>
                <a:cs typeface="Lato"/>
                <a:sym typeface="Lato"/>
              </a:defRPr>
            </a:lvl9pPr>
          </a:lstStyle>
          <a:p>
            <a:endParaRPr/>
          </a:p>
        </p:txBody>
      </p:sp>
      <p:sp>
        <p:nvSpPr>
          <p:cNvPr id="111" name="Content 1"/>
          <p:cNvSpPr txBox="1">
            <a:spLocks noGrp="1"/>
          </p:cNvSpPr>
          <p:nvPr>
            <p:ph type="body" idx="2"/>
          </p:nvPr>
        </p:nvSpPr>
        <p:spPr>
          <a:xfrm>
            <a:off x="471900" y="1233275"/>
            <a:ext cx="1895100" cy="2710200"/>
          </a:xfrm>
          <a:prstGeom prst="rect">
            <a:avLst/>
          </a:prstGeom>
        </p:spPr>
        <p:txBody>
          <a:bodyPr spcFirstLastPara="1" wrap="square" lIns="91425" tIns="91425" rIns="91425" bIns="91425" anchor="t" anchorCtr="0">
            <a:noAutofit/>
          </a:bodyPr>
          <a:lstStyle>
            <a:lvl1pPr marL="76200" lvl="0" indent="0" rtl="0">
              <a:spcBef>
                <a:spcPts val="0"/>
              </a:spcBef>
              <a:spcAft>
                <a:spcPts val="0"/>
              </a:spcAft>
              <a:buClr>
                <a:schemeClr val="accent6"/>
              </a:buClr>
              <a:buSzPts val="2400"/>
              <a:buNone/>
              <a:defRPr>
                <a:solidFill>
                  <a:schemeClr val="accent6"/>
                </a:solidFill>
              </a:defRPr>
            </a:lvl1pPr>
            <a:lvl2pPr marL="914400" lvl="1" indent="-361950" rtl="0">
              <a:spcBef>
                <a:spcPts val="1600"/>
              </a:spcBef>
              <a:spcAft>
                <a:spcPts val="0"/>
              </a:spcAft>
              <a:buClr>
                <a:schemeClr val="accent6"/>
              </a:buClr>
              <a:buSzPts val="2100"/>
              <a:buChar char="○"/>
              <a:defRPr>
                <a:solidFill>
                  <a:schemeClr val="accent6"/>
                </a:solidFill>
              </a:defRPr>
            </a:lvl2pPr>
            <a:lvl3pPr marL="1371600" lvl="2" indent="-304800" rtl="0">
              <a:spcBef>
                <a:spcPts val="1600"/>
              </a:spcBef>
              <a:spcAft>
                <a:spcPts val="0"/>
              </a:spcAft>
              <a:buClr>
                <a:schemeClr val="accent6"/>
              </a:buClr>
              <a:buSzPts val="1200"/>
              <a:buChar char="■"/>
              <a:defRPr sz="1200">
                <a:solidFill>
                  <a:schemeClr val="accent6"/>
                </a:solidFill>
              </a:defRPr>
            </a:lvl3pPr>
            <a:lvl4pPr marL="1828800" lvl="3" indent="-304800" rtl="0">
              <a:spcBef>
                <a:spcPts val="1600"/>
              </a:spcBef>
              <a:spcAft>
                <a:spcPts val="0"/>
              </a:spcAft>
              <a:buClr>
                <a:schemeClr val="accent6"/>
              </a:buClr>
              <a:buSzPts val="1200"/>
              <a:buChar char="●"/>
              <a:defRPr sz="1200">
                <a:solidFill>
                  <a:schemeClr val="accent6"/>
                </a:solidFill>
              </a:defRPr>
            </a:lvl4pPr>
            <a:lvl5pPr marL="2286000" lvl="4" indent="-304800" rtl="0">
              <a:spcBef>
                <a:spcPts val="1600"/>
              </a:spcBef>
              <a:spcAft>
                <a:spcPts val="0"/>
              </a:spcAft>
              <a:buClr>
                <a:schemeClr val="accent6"/>
              </a:buClr>
              <a:buSzPts val="1200"/>
              <a:buChar char="○"/>
              <a:defRPr sz="1200">
                <a:solidFill>
                  <a:schemeClr val="accent6"/>
                </a:solidFill>
              </a:defRPr>
            </a:lvl5pPr>
            <a:lvl6pPr marL="2743200" lvl="5" indent="-304800" rtl="0">
              <a:spcBef>
                <a:spcPts val="1600"/>
              </a:spcBef>
              <a:spcAft>
                <a:spcPts val="0"/>
              </a:spcAft>
              <a:buClr>
                <a:schemeClr val="accent6"/>
              </a:buClr>
              <a:buSzPts val="1200"/>
              <a:buChar char="■"/>
              <a:defRPr sz="1200">
                <a:solidFill>
                  <a:schemeClr val="accent6"/>
                </a:solidFill>
              </a:defRPr>
            </a:lvl6pPr>
            <a:lvl7pPr marL="3200400" lvl="6" indent="-304800" rtl="0">
              <a:spcBef>
                <a:spcPts val="1600"/>
              </a:spcBef>
              <a:spcAft>
                <a:spcPts val="0"/>
              </a:spcAft>
              <a:buClr>
                <a:schemeClr val="accent6"/>
              </a:buClr>
              <a:buSzPts val="1200"/>
              <a:buChar char="●"/>
              <a:defRPr sz="1200">
                <a:solidFill>
                  <a:schemeClr val="accent6"/>
                </a:solidFill>
              </a:defRPr>
            </a:lvl7pPr>
            <a:lvl8pPr marL="3657600" lvl="7" indent="-304800" rtl="0">
              <a:spcBef>
                <a:spcPts val="1600"/>
              </a:spcBef>
              <a:spcAft>
                <a:spcPts val="0"/>
              </a:spcAft>
              <a:buClr>
                <a:schemeClr val="accent6"/>
              </a:buClr>
              <a:buSzPts val="1200"/>
              <a:buChar char="○"/>
              <a:defRPr sz="1200">
                <a:solidFill>
                  <a:schemeClr val="accent6"/>
                </a:solidFill>
              </a:defRPr>
            </a:lvl8pPr>
            <a:lvl9pPr marL="4114800" lvl="8" indent="-304800" rtl="0">
              <a:spcBef>
                <a:spcPts val="1600"/>
              </a:spcBef>
              <a:spcAft>
                <a:spcPts val="1600"/>
              </a:spcAft>
              <a:buClr>
                <a:schemeClr val="accent6"/>
              </a:buClr>
              <a:buSzPts val="1200"/>
              <a:buChar char="■"/>
              <a:defRPr sz="1200">
                <a:solidFill>
                  <a:schemeClr val="accent6"/>
                </a:solidFill>
              </a:defRPr>
            </a:lvl9pPr>
          </a:lstStyle>
          <a:p>
            <a:endParaRPr/>
          </a:p>
        </p:txBody>
      </p:sp>
      <p:sp>
        <p:nvSpPr>
          <p:cNvPr id="112" name="Content 2"/>
          <p:cNvSpPr txBox="1">
            <a:spLocks noGrp="1"/>
          </p:cNvSpPr>
          <p:nvPr>
            <p:ph type="body" idx="3"/>
          </p:nvPr>
        </p:nvSpPr>
        <p:spPr>
          <a:xfrm>
            <a:off x="2513700" y="1233275"/>
            <a:ext cx="1962300" cy="2710200"/>
          </a:xfrm>
          <a:prstGeom prst="rect">
            <a:avLst/>
          </a:prstGeom>
        </p:spPr>
        <p:txBody>
          <a:bodyPr spcFirstLastPara="1" wrap="square" lIns="91425" tIns="91425" rIns="91425" bIns="91425" anchor="t" anchorCtr="0">
            <a:noAutofit/>
          </a:bodyPr>
          <a:lstStyle>
            <a:lvl1pPr marL="76200" lvl="0" indent="0" rtl="0">
              <a:spcBef>
                <a:spcPts val="0"/>
              </a:spcBef>
              <a:spcAft>
                <a:spcPts val="0"/>
              </a:spcAft>
              <a:buClr>
                <a:schemeClr val="accent6"/>
              </a:buClr>
              <a:buSzPts val="2400"/>
              <a:buNone/>
              <a:defRPr>
                <a:solidFill>
                  <a:schemeClr val="accent6"/>
                </a:solidFill>
              </a:defRPr>
            </a:lvl1pPr>
            <a:lvl2pPr marL="914400" lvl="1" indent="-361950" rtl="0">
              <a:spcBef>
                <a:spcPts val="1600"/>
              </a:spcBef>
              <a:spcAft>
                <a:spcPts val="0"/>
              </a:spcAft>
              <a:buClr>
                <a:schemeClr val="accent6"/>
              </a:buClr>
              <a:buSzPts val="2100"/>
              <a:buChar char="○"/>
              <a:defRPr>
                <a:solidFill>
                  <a:schemeClr val="accent6"/>
                </a:solidFill>
              </a:defRPr>
            </a:lvl2pPr>
            <a:lvl3pPr marL="1371600" lvl="2" indent="-304800" rtl="0">
              <a:spcBef>
                <a:spcPts val="1600"/>
              </a:spcBef>
              <a:spcAft>
                <a:spcPts val="0"/>
              </a:spcAft>
              <a:buClr>
                <a:schemeClr val="accent6"/>
              </a:buClr>
              <a:buSzPts val="1200"/>
              <a:buChar char="■"/>
              <a:defRPr sz="1200">
                <a:solidFill>
                  <a:schemeClr val="accent6"/>
                </a:solidFill>
              </a:defRPr>
            </a:lvl3pPr>
            <a:lvl4pPr marL="1828800" lvl="3" indent="-304800" rtl="0">
              <a:spcBef>
                <a:spcPts val="1600"/>
              </a:spcBef>
              <a:spcAft>
                <a:spcPts val="0"/>
              </a:spcAft>
              <a:buClr>
                <a:schemeClr val="accent6"/>
              </a:buClr>
              <a:buSzPts val="1200"/>
              <a:buChar char="●"/>
              <a:defRPr sz="1200">
                <a:solidFill>
                  <a:schemeClr val="accent6"/>
                </a:solidFill>
              </a:defRPr>
            </a:lvl4pPr>
            <a:lvl5pPr marL="2286000" lvl="4" indent="-304800" rtl="0">
              <a:spcBef>
                <a:spcPts val="1600"/>
              </a:spcBef>
              <a:spcAft>
                <a:spcPts val="0"/>
              </a:spcAft>
              <a:buClr>
                <a:schemeClr val="accent6"/>
              </a:buClr>
              <a:buSzPts val="1200"/>
              <a:buChar char="○"/>
              <a:defRPr sz="1200">
                <a:solidFill>
                  <a:schemeClr val="accent6"/>
                </a:solidFill>
              </a:defRPr>
            </a:lvl5pPr>
            <a:lvl6pPr marL="2743200" lvl="5" indent="-304800" rtl="0">
              <a:spcBef>
                <a:spcPts val="1600"/>
              </a:spcBef>
              <a:spcAft>
                <a:spcPts val="0"/>
              </a:spcAft>
              <a:buClr>
                <a:schemeClr val="accent6"/>
              </a:buClr>
              <a:buSzPts val="1200"/>
              <a:buChar char="■"/>
              <a:defRPr sz="1200">
                <a:solidFill>
                  <a:schemeClr val="accent6"/>
                </a:solidFill>
              </a:defRPr>
            </a:lvl6pPr>
            <a:lvl7pPr marL="3200400" lvl="6" indent="-304800" rtl="0">
              <a:spcBef>
                <a:spcPts val="1600"/>
              </a:spcBef>
              <a:spcAft>
                <a:spcPts val="0"/>
              </a:spcAft>
              <a:buClr>
                <a:schemeClr val="accent6"/>
              </a:buClr>
              <a:buSzPts val="1200"/>
              <a:buChar char="●"/>
              <a:defRPr sz="1200">
                <a:solidFill>
                  <a:schemeClr val="accent6"/>
                </a:solidFill>
              </a:defRPr>
            </a:lvl7pPr>
            <a:lvl8pPr marL="3657600" lvl="7" indent="-304800" rtl="0">
              <a:spcBef>
                <a:spcPts val="1600"/>
              </a:spcBef>
              <a:spcAft>
                <a:spcPts val="0"/>
              </a:spcAft>
              <a:buClr>
                <a:schemeClr val="accent6"/>
              </a:buClr>
              <a:buSzPts val="1200"/>
              <a:buChar char="○"/>
              <a:defRPr sz="1200">
                <a:solidFill>
                  <a:schemeClr val="accent6"/>
                </a:solidFill>
              </a:defRPr>
            </a:lvl8pPr>
            <a:lvl9pPr marL="4114800" lvl="8" indent="-304800" rtl="0">
              <a:spcBef>
                <a:spcPts val="1600"/>
              </a:spcBef>
              <a:spcAft>
                <a:spcPts val="1600"/>
              </a:spcAft>
              <a:buClr>
                <a:schemeClr val="accent6"/>
              </a:buClr>
              <a:buSzPts val="1200"/>
              <a:buChar char="■"/>
              <a:defRPr sz="1200">
                <a:solidFill>
                  <a:schemeClr val="accent6"/>
                </a:solidFill>
              </a:defRPr>
            </a:lvl9pPr>
          </a:lstStyle>
          <a:p>
            <a:endParaRPr/>
          </a:p>
        </p:txBody>
      </p:sp>
      <p:sp>
        <p:nvSpPr>
          <p:cNvPr id="117" name="Content 3"/>
          <p:cNvSpPr txBox="1">
            <a:spLocks noGrp="1"/>
          </p:cNvSpPr>
          <p:nvPr>
            <p:ph type="body" idx="4"/>
          </p:nvPr>
        </p:nvSpPr>
        <p:spPr>
          <a:xfrm>
            <a:off x="4622700" y="1233275"/>
            <a:ext cx="1962300" cy="2710200"/>
          </a:xfrm>
          <a:prstGeom prst="rect">
            <a:avLst/>
          </a:prstGeom>
        </p:spPr>
        <p:txBody>
          <a:bodyPr spcFirstLastPara="1" wrap="square" lIns="91425" tIns="91425" rIns="91425" bIns="91425" anchor="t" anchorCtr="0">
            <a:noAutofit/>
          </a:bodyPr>
          <a:lstStyle>
            <a:lvl1pPr marL="76200" lvl="0" indent="0" rtl="0">
              <a:spcBef>
                <a:spcPts val="0"/>
              </a:spcBef>
              <a:spcAft>
                <a:spcPts val="0"/>
              </a:spcAft>
              <a:buClr>
                <a:schemeClr val="accent6"/>
              </a:buClr>
              <a:buSzPts val="2400"/>
              <a:buNone/>
              <a:defRPr>
                <a:solidFill>
                  <a:schemeClr val="accent6"/>
                </a:solidFill>
              </a:defRPr>
            </a:lvl1pPr>
            <a:lvl2pPr marL="914400" lvl="1" indent="-361950" rtl="0">
              <a:spcBef>
                <a:spcPts val="1600"/>
              </a:spcBef>
              <a:spcAft>
                <a:spcPts val="0"/>
              </a:spcAft>
              <a:buClr>
                <a:schemeClr val="accent6"/>
              </a:buClr>
              <a:buSzPts val="2100"/>
              <a:buChar char="○"/>
              <a:defRPr>
                <a:solidFill>
                  <a:schemeClr val="accent6"/>
                </a:solidFill>
              </a:defRPr>
            </a:lvl2pPr>
            <a:lvl3pPr marL="1371600" lvl="2" indent="-304800" rtl="0">
              <a:spcBef>
                <a:spcPts val="1600"/>
              </a:spcBef>
              <a:spcAft>
                <a:spcPts val="0"/>
              </a:spcAft>
              <a:buClr>
                <a:schemeClr val="accent6"/>
              </a:buClr>
              <a:buSzPts val="1200"/>
              <a:buChar char="■"/>
              <a:defRPr sz="1200">
                <a:solidFill>
                  <a:schemeClr val="accent6"/>
                </a:solidFill>
              </a:defRPr>
            </a:lvl3pPr>
            <a:lvl4pPr marL="1828800" lvl="3" indent="-304800" rtl="0">
              <a:spcBef>
                <a:spcPts val="1600"/>
              </a:spcBef>
              <a:spcAft>
                <a:spcPts val="0"/>
              </a:spcAft>
              <a:buClr>
                <a:schemeClr val="accent6"/>
              </a:buClr>
              <a:buSzPts val="1200"/>
              <a:buChar char="●"/>
              <a:defRPr sz="1200">
                <a:solidFill>
                  <a:schemeClr val="accent6"/>
                </a:solidFill>
              </a:defRPr>
            </a:lvl4pPr>
            <a:lvl5pPr marL="2286000" lvl="4" indent="-304800" rtl="0">
              <a:spcBef>
                <a:spcPts val="1600"/>
              </a:spcBef>
              <a:spcAft>
                <a:spcPts val="0"/>
              </a:spcAft>
              <a:buClr>
                <a:schemeClr val="accent6"/>
              </a:buClr>
              <a:buSzPts val="1200"/>
              <a:buChar char="○"/>
              <a:defRPr sz="1200">
                <a:solidFill>
                  <a:schemeClr val="accent6"/>
                </a:solidFill>
              </a:defRPr>
            </a:lvl5pPr>
            <a:lvl6pPr marL="2743200" lvl="5" indent="-304800" rtl="0">
              <a:spcBef>
                <a:spcPts val="1600"/>
              </a:spcBef>
              <a:spcAft>
                <a:spcPts val="0"/>
              </a:spcAft>
              <a:buClr>
                <a:schemeClr val="accent6"/>
              </a:buClr>
              <a:buSzPts val="1200"/>
              <a:buChar char="■"/>
              <a:defRPr sz="1200">
                <a:solidFill>
                  <a:schemeClr val="accent6"/>
                </a:solidFill>
              </a:defRPr>
            </a:lvl6pPr>
            <a:lvl7pPr marL="3200400" lvl="6" indent="-304800" rtl="0">
              <a:spcBef>
                <a:spcPts val="1600"/>
              </a:spcBef>
              <a:spcAft>
                <a:spcPts val="0"/>
              </a:spcAft>
              <a:buClr>
                <a:schemeClr val="accent6"/>
              </a:buClr>
              <a:buSzPts val="1200"/>
              <a:buChar char="●"/>
              <a:defRPr sz="1200">
                <a:solidFill>
                  <a:schemeClr val="accent6"/>
                </a:solidFill>
              </a:defRPr>
            </a:lvl7pPr>
            <a:lvl8pPr marL="3657600" lvl="7" indent="-304800" rtl="0">
              <a:spcBef>
                <a:spcPts val="1600"/>
              </a:spcBef>
              <a:spcAft>
                <a:spcPts val="0"/>
              </a:spcAft>
              <a:buClr>
                <a:schemeClr val="accent6"/>
              </a:buClr>
              <a:buSzPts val="1200"/>
              <a:buChar char="○"/>
              <a:defRPr sz="1200">
                <a:solidFill>
                  <a:schemeClr val="accent6"/>
                </a:solidFill>
              </a:defRPr>
            </a:lvl8pPr>
            <a:lvl9pPr marL="4114800" lvl="8" indent="-304800" rtl="0">
              <a:spcBef>
                <a:spcPts val="1600"/>
              </a:spcBef>
              <a:spcAft>
                <a:spcPts val="1600"/>
              </a:spcAft>
              <a:buClr>
                <a:schemeClr val="accent6"/>
              </a:buClr>
              <a:buSzPts val="1200"/>
              <a:buChar char="■"/>
              <a:defRPr sz="1200">
                <a:solidFill>
                  <a:schemeClr val="accent6"/>
                </a:solidFill>
              </a:defRPr>
            </a:lvl9pPr>
          </a:lstStyle>
          <a:p>
            <a:endParaRPr/>
          </a:p>
        </p:txBody>
      </p:sp>
      <p:sp>
        <p:nvSpPr>
          <p:cNvPr id="108" name="Content 4"/>
          <p:cNvSpPr txBox="1">
            <a:spLocks noGrp="1"/>
          </p:cNvSpPr>
          <p:nvPr>
            <p:ph type="body" idx="1"/>
          </p:nvPr>
        </p:nvSpPr>
        <p:spPr>
          <a:xfrm>
            <a:off x="6731700" y="1233275"/>
            <a:ext cx="1962300" cy="2710200"/>
          </a:xfrm>
          <a:prstGeom prst="rect">
            <a:avLst/>
          </a:prstGeom>
        </p:spPr>
        <p:txBody>
          <a:bodyPr spcFirstLastPara="1" wrap="square" lIns="91425" tIns="91425" rIns="91425" bIns="91425" anchor="t" anchorCtr="0">
            <a:noAutofit/>
          </a:bodyPr>
          <a:lstStyle>
            <a:lvl1pPr marL="76200" lvl="0" indent="0" rtl="0">
              <a:spcBef>
                <a:spcPts val="0"/>
              </a:spcBef>
              <a:spcAft>
                <a:spcPts val="0"/>
              </a:spcAft>
              <a:buClr>
                <a:schemeClr val="accent6"/>
              </a:buClr>
              <a:buSzPts val="2400"/>
              <a:buNone/>
              <a:defRPr>
                <a:solidFill>
                  <a:schemeClr val="accent6"/>
                </a:solidFill>
              </a:defRPr>
            </a:lvl1pPr>
            <a:lvl2pPr marL="914400" lvl="1" indent="-361950" rtl="0">
              <a:spcBef>
                <a:spcPts val="1600"/>
              </a:spcBef>
              <a:spcAft>
                <a:spcPts val="0"/>
              </a:spcAft>
              <a:buClr>
                <a:schemeClr val="accent6"/>
              </a:buClr>
              <a:buSzPts val="2100"/>
              <a:buChar char="○"/>
              <a:defRPr>
                <a:solidFill>
                  <a:schemeClr val="accent6"/>
                </a:solidFill>
              </a:defRPr>
            </a:lvl2pPr>
            <a:lvl3pPr marL="1371600" lvl="2" indent="-304800" rtl="0">
              <a:spcBef>
                <a:spcPts val="1600"/>
              </a:spcBef>
              <a:spcAft>
                <a:spcPts val="0"/>
              </a:spcAft>
              <a:buClr>
                <a:schemeClr val="accent6"/>
              </a:buClr>
              <a:buSzPts val="1200"/>
              <a:buChar char="■"/>
              <a:defRPr sz="1200">
                <a:solidFill>
                  <a:schemeClr val="accent6"/>
                </a:solidFill>
              </a:defRPr>
            </a:lvl3pPr>
            <a:lvl4pPr marL="1828800" lvl="3" indent="-304800" rtl="0">
              <a:spcBef>
                <a:spcPts val="1600"/>
              </a:spcBef>
              <a:spcAft>
                <a:spcPts val="0"/>
              </a:spcAft>
              <a:buClr>
                <a:schemeClr val="accent6"/>
              </a:buClr>
              <a:buSzPts val="1200"/>
              <a:buChar char="●"/>
              <a:defRPr sz="1200">
                <a:solidFill>
                  <a:schemeClr val="accent6"/>
                </a:solidFill>
              </a:defRPr>
            </a:lvl4pPr>
            <a:lvl5pPr marL="2286000" lvl="4" indent="-304800" rtl="0">
              <a:spcBef>
                <a:spcPts val="1600"/>
              </a:spcBef>
              <a:spcAft>
                <a:spcPts val="0"/>
              </a:spcAft>
              <a:buClr>
                <a:schemeClr val="accent6"/>
              </a:buClr>
              <a:buSzPts val="1200"/>
              <a:buChar char="○"/>
              <a:defRPr sz="1200">
                <a:solidFill>
                  <a:schemeClr val="accent6"/>
                </a:solidFill>
              </a:defRPr>
            </a:lvl5pPr>
            <a:lvl6pPr marL="2743200" lvl="5" indent="-304800" rtl="0">
              <a:spcBef>
                <a:spcPts val="1600"/>
              </a:spcBef>
              <a:spcAft>
                <a:spcPts val="0"/>
              </a:spcAft>
              <a:buClr>
                <a:schemeClr val="accent6"/>
              </a:buClr>
              <a:buSzPts val="1200"/>
              <a:buChar char="■"/>
              <a:defRPr sz="1200">
                <a:solidFill>
                  <a:schemeClr val="accent6"/>
                </a:solidFill>
              </a:defRPr>
            </a:lvl6pPr>
            <a:lvl7pPr marL="3200400" lvl="6" indent="-304800" rtl="0">
              <a:spcBef>
                <a:spcPts val="1600"/>
              </a:spcBef>
              <a:spcAft>
                <a:spcPts val="0"/>
              </a:spcAft>
              <a:buClr>
                <a:schemeClr val="accent6"/>
              </a:buClr>
              <a:buSzPts val="1200"/>
              <a:buChar char="●"/>
              <a:defRPr sz="1200">
                <a:solidFill>
                  <a:schemeClr val="accent6"/>
                </a:solidFill>
              </a:defRPr>
            </a:lvl7pPr>
            <a:lvl8pPr marL="3657600" lvl="7" indent="-304800" rtl="0">
              <a:spcBef>
                <a:spcPts val="1600"/>
              </a:spcBef>
              <a:spcAft>
                <a:spcPts val="0"/>
              </a:spcAft>
              <a:buClr>
                <a:schemeClr val="accent6"/>
              </a:buClr>
              <a:buSzPts val="1200"/>
              <a:buChar char="○"/>
              <a:defRPr sz="1200">
                <a:solidFill>
                  <a:schemeClr val="accent6"/>
                </a:solidFill>
              </a:defRPr>
            </a:lvl8pPr>
            <a:lvl9pPr marL="4114800" lvl="8" indent="-304800" rtl="0">
              <a:spcBef>
                <a:spcPts val="1600"/>
              </a:spcBef>
              <a:spcAft>
                <a:spcPts val="1600"/>
              </a:spcAft>
              <a:buClr>
                <a:schemeClr val="accent6"/>
              </a:buClr>
              <a:buSzPts val="1200"/>
              <a:buChar char="■"/>
              <a:defRPr sz="1200">
                <a:solidFill>
                  <a:schemeClr val="accent6"/>
                </a:solidFill>
              </a:defRPr>
            </a:lvl9pPr>
          </a:lstStyle>
          <a:p>
            <a:endParaRPr/>
          </a:p>
        </p:txBody>
      </p:sp>
      <p:grpSp>
        <p:nvGrpSpPr>
          <p:cNvPr id="114" name="Social info" descr="Twitter, Facebook, LinkedIn, Instagram, Pinterest, and YouTube icons. @CAST_UDL"/>
          <p:cNvGrpSpPr/>
          <p:nvPr/>
        </p:nvGrpSpPr>
        <p:grpSpPr>
          <a:xfrm>
            <a:off x="152400" y="4779450"/>
            <a:ext cx="3571875" cy="273600"/>
            <a:chOff x="152400" y="4779450"/>
            <a:chExt cx="3571875" cy="273600"/>
          </a:xfrm>
        </p:grpSpPr>
        <p:pic>
          <p:nvPicPr>
            <p:cNvPr id="115" name="Social icons"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116" name="Social handle"/>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72861"/>
                  </a:solidFill>
                  <a:latin typeface="Lato"/>
                  <a:ea typeface="Lato"/>
                  <a:cs typeface="Lato"/>
                  <a:sym typeface="Lato"/>
                </a:rPr>
                <a:t>@CAST_UDL</a:t>
              </a:r>
              <a:endParaRPr sz="1200" b="1">
                <a:solidFill>
                  <a:srgbClr val="372861"/>
                </a:solidFill>
                <a:latin typeface="Lato"/>
                <a:ea typeface="Lato"/>
                <a:cs typeface="Lato"/>
                <a:sym typeface="Lato"/>
              </a:endParaRPr>
            </a:p>
          </p:txBody>
        </p:sp>
      </p:grpSp>
      <p:sp>
        <p:nvSpPr>
          <p:cNvPr id="118" name="Footer"/>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700">
                <a:solidFill>
                  <a:schemeClr val="accent6"/>
                </a:solidFill>
                <a:latin typeface="Lato"/>
                <a:ea typeface="Lato"/>
                <a:cs typeface="Lato"/>
                <a:sym typeface="Lato"/>
              </a:rPr>
              <a:t>© 2023 </a:t>
            </a:r>
            <a:r>
              <a:rPr lang="en" sz="700" b="1">
                <a:solidFill>
                  <a:schemeClr val="accent6"/>
                </a:solidFill>
                <a:latin typeface="Lato"/>
                <a:ea typeface="Lato"/>
                <a:cs typeface="Lato"/>
                <a:sym typeface="Lato"/>
              </a:rPr>
              <a:t>CAST | Until learning has no limits</a:t>
            </a:r>
            <a:r>
              <a:rPr lang="en" sz="700" baseline="30000">
                <a:solidFill>
                  <a:schemeClr val="accent6"/>
                </a:solidFill>
                <a:latin typeface="Lato"/>
                <a:ea typeface="Lato"/>
                <a:cs typeface="Lato"/>
                <a:sym typeface="Lato"/>
              </a:rPr>
              <a:t>®</a:t>
            </a:r>
            <a:endParaRPr sz="700">
              <a:solidFill>
                <a:schemeClr val="accent6"/>
              </a:solidFill>
              <a:latin typeface="Lato"/>
              <a:ea typeface="Lato"/>
              <a:cs typeface="Lato"/>
              <a:sym typeface="Lato"/>
            </a:endParaRPr>
          </a:p>
        </p:txBody>
      </p:sp>
      <p:sp>
        <p:nvSpPr>
          <p:cNvPr id="113" name="Slide number"/>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2" userDrawn="1">
  <p:cSld name="MAIN_POINT_1_2">
    <p:bg>
      <p:bgPr>
        <a:solidFill>
          <a:schemeClr val="dk2"/>
        </a:solidFill>
        <a:effectLst/>
      </p:bgPr>
    </p:bg>
    <p:spTree>
      <p:nvGrpSpPr>
        <p:cNvPr id="1" name="Shape 190"/>
        <p:cNvGrpSpPr/>
        <p:nvPr/>
      </p:nvGrpSpPr>
      <p:grpSpPr>
        <a:xfrm>
          <a:off x="0" y="0"/>
          <a:ext cx="0" cy="0"/>
          <a:chOff x="0" y="0"/>
          <a:chExt cx="0" cy="0"/>
        </a:xfrm>
      </p:grpSpPr>
      <p:pic>
        <p:nvPicPr>
          <p:cNvPr id="193" name="Image" descr="Open quotation mark"/>
          <p:cNvPicPr preferRelativeResize="0"/>
          <p:nvPr/>
        </p:nvPicPr>
        <p:blipFill>
          <a:blip r:embed="rId2">
            <a:alphaModFix/>
          </a:blip>
          <a:stretch>
            <a:fillRect/>
          </a:stretch>
        </p:blipFill>
        <p:spPr>
          <a:xfrm>
            <a:off x="531800" y="903700"/>
            <a:ext cx="839800" cy="684500"/>
          </a:xfrm>
          <a:prstGeom prst="rect">
            <a:avLst/>
          </a:prstGeom>
          <a:noFill/>
          <a:ln>
            <a:noFill/>
          </a:ln>
        </p:spPr>
      </p:pic>
      <p:sp>
        <p:nvSpPr>
          <p:cNvPr id="191" name="Title"/>
          <p:cNvSpPr txBox="1">
            <a:spLocks noGrp="1"/>
          </p:cNvSpPr>
          <p:nvPr>
            <p:ph type="title"/>
          </p:nvPr>
        </p:nvSpPr>
        <p:spPr>
          <a:xfrm>
            <a:off x="490250" y="-629648"/>
            <a:ext cx="8033400" cy="546521"/>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2400" b="0">
                <a:solidFill>
                  <a:schemeClr val="dk1"/>
                </a:solidFill>
              </a:defRPr>
            </a:lvl1pPr>
            <a:lvl2pPr lvl="1" rtl="0">
              <a:spcBef>
                <a:spcPts val="0"/>
              </a:spcBef>
              <a:spcAft>
                <a:spcPts val="0"/>
              </a:spcAft>
              <a:buClr>
                <a:schemeClr val="dk1"/>
              </a:buClr>
              <a:buSzPts val="6000"/>
              <a:buNone/>
              <a:defRPr sz="6000">
                <a:solidFill>
                  <a:schemeClr val="dk1"/>
                </a:solidFill>
              </a:defRPr>
            </a:lvl2pPr>
            <a:lvl3pPr lvl="2" rtl="0">
              <a:spcBef>
                <a:spcPts val="0"/>
              </a:spcBef>
              <a:spcAft>
                <a:spcPts val="0"/>
              </a:spcAft>
              <a:buClr>
                <a:schemeClr val="dk1"/>
              </a:buClr>
              <a:buSzPts val="6000"/>
              <a:buNone/>
              <a:defRPr sz="6000">
                <a:solidFill>
                  <a:schemeClr val="dk1"/>
                </a:solidFill>
              </a:defRPr>
            </a:lvl3pPr>
            <a:lvl4pPr lvl="3" rtl="0">
              <a:spcBef>
                <a:spcPts val="0"/>
              </a:spcBef>
              <a:spcAft>
                <a:spcPts val="0"/>
              </a:spcAft>
              <a:buClr>
                <a:schemeClr val="dk1"/>
              </a:buClr>
              <a:buSzPts val="6000"/>
              <a:buNone/>
              <a:defRPr sz="6000">
                <a:solidFill>
                  <a:schemeClr val="dk1"/>
                </a:solidFill>
              </a:defRPr>
            </a:lvl4pPr>
            <a:lvl5pPr lvl="4" rtl="0">
              <a:spcBef>
                <a:spcPts val="0"/>
              </a:spcBef>
              <a:spcAft>
                <a:spcPts val="0"/>
              </a:spcAft>
              <a:buClr>
                <a:schemeClr val="dk1"/>
              </a:buClr>
              <a:buSzPts val="6000"/>
              <a:buNone/>
              <a:defRPr sz="6000">
                <a:solidFill>
                  <a:schemeClr val="dk1"/>
                </a:solidFill>
              </a:defRPr>
            </a:lvl5pPr>
            <a:lvl6pPr lvl="5" rtl="0">
              <a:spcBef>
                <a:spcPts val="0"/>
              </a:spcBef>
              <a:spcAft>
                <a:spcPts val="0"/>
              </a:spcAft>
              <a:buClr>
                <a:schemeClr val="dk1"/>
              </a:buClr>
              <a:buSzPts val="6000"/>
              <a:buNone/>
              <a:defRPr sz="6000">
                <a:solidFill>
                  <a:schemeClr val="dk1"/>
                </a:solidFill>
              </a:defRPr>
            </a:lvl6pPr>
            <a:lvl7pPr lvl="6" rtl="0">
              <a:spcBef>
                <a:spcPts val="0"/>
              </a:spcBef>
              <a:spcAft>
                <a:spcPts val="0"/>
              </a:spcAft>
              <a:buClr>
                <a:schemeClr val="dk1"/>
              </a:buClr>
              <a:buSzPts val="6000"/>
              <a:buNone/>
              <a:defRPr sz="6000">
                <a:solidFill>
                  <a:schemeClr val="dk1"/>
                </a:solidFill>
              </a:defRPr>
            </a:lvl7pPr>
            <a:lvl8pPr lvl="7" rtl="0">
              <a:spcBef>
                <a:spcPts val="0"/>
              </a:spcBef>
              <a:spcAft>
                <a:spcPts val="0"/>
              </a:spcAft>
              <a:buClr>
                <a:schemeClr val="dk1"/>
              </a:buClr>
              <a:buSzPts val="6000"/>
              <a:buNone/>
              <a:defRPr sz="6000">
                <a:solidFill>
                  <a:schemeClr val="dk1"/>
                </a:solidFill>
              </a:defRPr>
            </a:lvl8pPr>
            <a:lvl9pPr lvl="8" rtl="0">
              <a:spcBef>
                <a:spcPts val="0"/>
              </a:spcBef>
              <a:spcAft>
                <a:spcPts val="0"/>
              </a:spcAft>
              <a:buClr>
                <a:schemeClr val="dk1"/>
              </a:buClr>
              <a:buSzPts val="6000"/>
              <a:buNone/>
              <a:defRPr sz="6000">
                <a:solidFill>
                  <a:schemeClr val="dk1"/>
                </a:solidFill>
              </a:defRPr>
            </a:lvl9pPr>
          </a:lstStyle>
          <a:p>
            <a:endParaRPr/>
          </a:p>
        </p:txBody>
      </p:sp>
      <p:sp>
        <p:nvSpPr>
          <p:cNvPr id="7" name="Text Placeholder 2">
            <a:extLst>
              <a:ext uri="{FF2B5EF4-FFF2-40B4-BE49-F238E27FC236}">
                <a16:creationId xmlns:a16="http://schemas.microsoft.com/office/drawing/2014/main" id="{6FF98C02-8DC1-0842-97C8-8E62C5B5C2E3}"/>
              </a:ext>
            </a:extLst>
          </p:cNvPr>
          <p:cNvSpPr>
            <a:spLocks noGrp="1"/>
          </p:cNvSpPr>
          <p:nvPr>
            <p:ph type="body" sz="quarter" idx="13"/>
          </p:nvPr>
        </p:nvSpPr>
        <p:spPr>
          <a:xfrm>
            <a:off x="490538" y="1770063"/>
            <a:ext cx="7582044" cy="1465262"/>
          </a:xfrm>
        </p:spPr>
        <p:txBody>
          <a:bodyPr/>
          <a:lstStyle>
            <a:lvl1pPr marL="76200" indent="0">
              <a:buNone/>
              <a:defRPr>
                <a:solidFill>
                  <a:schemeClr val="tx1"/>
                </a:solidFill>
              </a:defRPr>
            </a:lvl1pPr>
            <a:lvl2pPr marL="552450" indent="0">
              <a:buNone/>
              <a:defRPr>
                <a:solidFill>
                  <a:schemeClr val="tx1"/>
                </a:solidFill>
              </a:defRPr>
            </a:lvl2pPr>
            <a:lvl3pPr marL="1028700" indent="0">
              <a:buNone/>
              <a:defRPr>
                <a:solidFill>
                  <a:schemeClr val="tx1"/>
                </a:solidFill>
              </a:defRPr>
            </a:lvl3pPr>
            <a:lvl4pPr marL="1498600" indent="0">
              <a:buNone/>
              <a:defRPr>
                <a:solidFill>
                  <a:schemeClr val="tx1"/>
                </a:solidFill>
              </a:defRPr>
            </a:lvl4pPr>
            <a:lvl5pPr marL="19685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 name="Subtitle"/>
          <p:cNvSpPr txBox="1">
            <a:spLocks noGrp="1"/>
          </p:cNvSpPr>
          <p:nvPr>
            <p:ph type="subTitle" idx="1"/>
          </p:nvPr>
        </p:nvSpPr>
        <p:spPr>
          <a:xfrm>
            <a:off x="531800" y="3574875"/>
            <a:ext cx="6189600" cy="1019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solidFill>
                  <a:schemeClr val="accent6"/>
                </a:solidFill>
              </a:defRPr>
            </a:lvl1pPr>
            <a:lvl2pPr lvl="1" rtl="0">
              <a:spcBef>
                <a:spcPts val="1600"/>
              </a:spcBef>
              <a:spcAft>
                <a:spcPts val="0"/>
              </a:spcAft>
              <a:buNone/>
              <a:defRPr>
                <a:solidFill>
                  <a:schemeClr val="dk1"/>
                </a:solidFill>
              </a:defRPr>
            </a:lvl2pPr>
            <a:lvl3pPr lvl="2" rtl="0">
              <a:spcBef>
                <a:spcPts val="1600"/>
              </a:spcBef>
              <a:spcAft>
                <a:spcPts val="0"/>
              </a:spcAft>
              <a:buNone/>
              <a:defRPr>
                <a:solidFill>
                  <a:schemeClr val="dk1"/>
                </a:solidFill>
              </a:defRPr>
            </a:lvl3pPr>
            <a:lvl4pPr lvl="3" rtl="0">
              <a:spcBef>
                <a:spcPts val="1600"/>
              </a:spcBef>
              <a:spcAft>
                <a:spcPts val="0"/>
              </a:spcAft>
              <a:buNone/>
              <a:defRPr>
                <a:solidFill>
                  <a:schemeClr val="dk1"/>
                </a:solidFill>
              </a:defRPr>
            </a:lvl4pPr>
            <a:lvl5pPr lvl="4" rtl="0">
              <a:spcBef>
                <a:spcPts val="1600"/>
              </a:spcBef>
              <a:spcAft>
                <a:spcPts val="0"/>
              </a:spcAft>
              <a:buNone/>
              <a:defRPr>
                <a:solidFill>
                  <a:schemeClr val="dk1"/>
                </a:solidFill>
              </a:defRPr>
            </a:lvl5pPr>
            <a:lvl6pPr lvl="5" rtl="0">
              <a:spcBef>
                <a:spcPts val="1600"/>
              </a:spcBef>
              <a:spcAft>
                <a:spcPts val="0"/>
              </a:spcAft>
              <a:buNone/>
              <a:defRPr>
                <a:solidFill>
                  <a:schemeClr val="dk1"/>
                </a:solidFill>
              </a:defRPr>
            </a:lvl6pPr>
            <a:lvl7pPr lvl="6" rtl="0">
              <a:spcBef>
                <a:spcPts val="1600"/>
              </a:spcBef>
              <a:spcAft>
                <a:spcPts val="0"/>
              </a:spcAft>
              <a:buNone/>
              <a:defRPr>
                <a:solidFill>
                  <a:schemeClr val="dk1"/>
                </a:solidFill>
              </a:defRPr>
            </a:lvl7pPr>
            <a:lvl8pPr lvl="7" rtl="0">
              <a:spcBef>
                <a:spcPts val="1600"/>
              </a:spcBef>
              <a:spcAft>
                <a:spcPts val="0"/>
              </a:spcAft>
              <a:buNone/>
              <a:defRPr>
                <a:solidFill>
                  <a:schemeClr val="dk1"/>
                </a:solidFill>
              </a:defRPr>
            </a:lvl8pPr>
            <a:lvl9pPr lvl="8" rtl="0">
              <a:spcBef>
                <a:spcPts val="1600"/>
              </a:spcBef>
              <a:spcAft>
                <a:spcPts val="1600"/>
              </a:spcAft>
              <a:buNone/>
              <a:defRPr>
                <a:solidFill>
                  <a:schemeClr val="dk1"/>
                </a:solidFill>
              </a:defRPr>
            </a:lvl9pPr>
          </a:lstStyle>
          <a:p>
            <a:endParaRPr/>
          </a:p>
        </p:txBody>
      </p:sp>
      <p:sp>
        <p:nvSpPr>
          <p:cNvPr id="195" name="Footer"/>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700">
                <a:solidFill>
                  <a:schemeClr val="accent6"/>
                </a:solidFill>
                <a:latin typeface="Lato"/>
                <a:ea typeface="Lato"/>
                <a:cs typeface="Lato"/>
                <a:sym typeface="Lato"/>
              </a:rPr>
              <a:t>© 2023 </a:t>
            </a:r>
            <a:r>
              <a:rPr lang="en" sz="700" b="1">
                <a:solidFill>
                  <a:schemeClr val="accent6"/>
                </a:solidFill>
                <a:latin typeface="Lato"/>
                <a:ea typeface="Lato"/>
                <a:cs typeface="Lato"/>
                <a:sym typeface="Lato"/>
              </a:rPr>
              <a:t>CAST | Until learning has no limits</a:t>
            </a:r>
            <a:r>
              <a:rPr lang="en" sz="700" baseline="30000">
                <a:solidFill>
                  <a:schemeClr val="accent6"/>
                </a:solidFill>
                <a:latin typeface="Lato"/>
                <a:ea typeface="Lato"/>
                <a:cs typeface="Lato"/>
                <a:sym typeface="Lato"/>
              </a:rPr>
              <a:t>®</a:t>
            </a:r>
            <a:endParaRPr sz="700">
              <a:solidFill>
                <a:schemeClr val="accent6"/>
              </a:solidFill>
              <a:latin typeface="Lato"/>
              <a:ea typeface="Lato"/>
              <a:cs typeface="Lato"/>
              <a:sym typeface="Lato"/>
            </a:endParaRPr>
          </a:p>
        </p:txBody>
      </p:sp>
      <p:sp>
        <p:nvSpPr>
          <p:cNvPr id="192" name="Slide number"/>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accent6"/>
                </a:solidFill>
              </a:defRPr>
            </a:lvl1pPr>
            <a:lvl2pPr lvl="1" rtl="0">
              <a:buNone/>
              <a:defRPr>
                <a:solidFill>
                  <a:schemeClr val="accent6"/>
                </a:solidFill>
              </a:defRPr>
            </a:lvl2pPr>
            <a:lvl3pPr lvl="2" rtl="0">
              <a:buNone/>
              <a:defRPr>
                <a:solidFill>
                  <a:schemeClr val="accent6"/>
                </a:solidFill>
              </a:defRPr>
            </a:lvl3pPr>
            <a:lvl4pPr lvl="3" rtl="0">
              <a:buNone/>
              <a:defRPr>
                <a:solidFill>
                  <a:schemeClr val="accent6"/>
                </a:solidFill>
              </a:defRPr>
            </a:lvl4pPr>
            <a:lvl5pPr lvl="4" rtl="0">
              <a:buNone/>
              <a:defRPr>
                <a:solidFill>
                  <a:schemeClr val="accent6"/>
                </a:solidFill>
              </a:defRPr>
            </a:lvl5pPr>
            <a:lvl6pPr lvl="5" rtl="0">
              <a:buNone/>
              <a:defRPr>
                <a:solidFill>
                  <a:schemeClr val="accent6"/>
                </a:solidFill>
              </a:defRPr>
            </a:lvl6pPr>
            <a:lvl7pPr lvl="6" rtl="0">
              <a:buNone/>
              <a:defRPr>
                <a:solidFill>
                  <a:schemeClr val="accent6"/>
                </a:solidFill>
              </a:defRPr>
            </a:lvl7pPr>
            <a:lvl8pPr lvl="7" rtl="0">
              <a:buNone/>
              <a:defRPr>
                <a:solidFill>
                  <a:schemeClr val="accent6"/>
                </a:solidFill>
              </a:defRPr>
            </a:lvl8pPr>
            <a:lvl9pPr lvl="8" rtl="0">
              <a:buNone/>
              <a:defRPr>
                <a:solidFill>
                  <a:schemeClr val="accent6"/>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1" userDrawn="1">
  <p:cSld name="MAIN_POINT_1_1">
    <p:spTree>
      <p:nvGrpSpPr>
        <p:cNvPr id="1" name="Shape 196"/>
        <p:cNvGrpSpPr/>
        <p:nvPr/>
      </p:nvGrpSpPr>
      <p:grpSpPr>
        <a:xfrm>
          <a:off x="0" y="0"/>
          <a:ext cx="0" cy="0"/>
          <a:chOff x="0" y="0"/>
          <a:chExt cx="0" cy="0"/>
        </a:xfrm>
      </p:grpSpPr>
      <p:pic>
        <p:nvPicPr>
          <p:cNvPr id="199" name="Image" descr="Open quotation mark"/>
          <p:cNvPicPr preferRelativeResize="0"/>
          <p:nvPr/>
        </p:nvPicPr>
        <p:blipFill>
          <a:blip r:embed="rId2">
            <a:alphaModFix/>
          </a:blip>
          <a:stretch>
            <a:fillRect/>
          </a:stretch>
        </p:blipFill>
        <p:spPr>
          <a:xfrm>
            <a:off x="531800" y="903700"/>
            <a:ext cx="839800" cy="684500"/>
          </a:xfrm>
          <a:prstGeom prst="rect">
            <a:avLst/>
          </a:prstGeom>
          <a:noFill/>
          <a:ln>
            <a:noFill/>
          </a:ln>
        </p:spPr>
      </p:pic>
      <p:sp>
        <p:nvSpPr>
          <p:cNvPr id="197" name="Title"/>
          <p:cNvSpPr txBox="1">
            <a:spLocks noGrp="1"/>
          </p:cNvSpPr>
          <p:nvPr>
            <p:ph type="title"/>
          </p:nvPr>
        </p:nvSpPr>
        <p:spPr>
          <a:xfrm>
            <a:off x="490250" y="-962095"/>
            <a:ext cx="8243100" cy="779275"/>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600"/>
              <a:buNone/>
              <a:defRPr sz="3600" b="0">
                <a:solidFill>
                  <a:srgbClr val="FFFFFF"/>
                </a:solidFill>
              </a:defRPr>
            </a:lvl1pPr>
            <a:lvl2pPr lvl="1" rtl="0">
              <a:spcBef>
                <a:spcPts val="0"/>
              </a:spcBef>
              <a:spcAft>
                <a:spcPts val="0"/>
              </a:spcAft>
              <a:buClr>
                <a:srgbClr val="FFFFFF"/>
              </a:buClr>
              <a:buSzPts val="6000"/>
              <a:buNone/>
              <a:defRPr sz="6000">
                <a:solidFill>
                  <a:srgbClr val="FFFFFF"/>
                </a:solidFill>
              </a:defRPr>
            </a:lvl2pPr>
            <a:lvl3pPr lvl="2" rtl="0">
              <a:spcBef>
                <a:spcPts val="0"/>
              </a:spcBef>
              <a:spcAft>
                <a:spcPts val="0"/>
              </a:spcAft>
              <a:buClr>
                <a:srgbClr val="FFFFFF"/>
              </a:buClr>
              <a:buSzPts val="6000"/>
              <a:buNone/>
              <a:defRPr sz="6000">
                <a:solidFill>
                  <a:srgbClr val="FFFFFF"/>
                </a:solidFill>
              </a:defRPr>
            </a:lvl3pPr>
            <a:lvl4pPr lvl="3" rtl="0">
              <a:spcBef>
                <a:spcPts val="0"/>
              </a:spcBef>
              <a:spcAft>
                <a:spcPts val="0"/>
              </a:spcAft>
              <a:buClr>
                <a:srgbClr val="FFFFFF"/>
              </a:buClr>
              <a:buSzPts val="6000"/>
              <a:buNone/>
              <a:defRPr sz="6000">
                <a:solidFill>
                  <a:srgbClr val="FFFFFF"/>
                </a:solidFill>
              </a:defRPr>
            </a:lvl4pPr>
            <a:lvl5pPr lvl="4" rtl="0">
              <a:spcBef>
                <a:spcPts val="0"/>
              </a:spcBef>
              <a:spcAft>
                <a:spcPts val="0"/>
              </a:spcAft>
              <a:buClr>
                <a:srgbClr val="FFFFFF"/>
              </a:buClr>
              <a:buSzPts val="6000"/>
              <a:buNone/>
              <a:defRPr sz="6000">
                <a:solidFill>
                  <a:srgbClr val="FFFFFF"/>
                </a:solidFill>
              </a:defRPr>
            </a:lvl5pPr>
            <a:lvl6pPr lvl="5" rtl="0">
              <a:spcBef>
                <a:spcPts val="0"/>
              </a:spcBef>
              <a:spcAft>
                <a:spcPts val="0"/>
              </a:spcAft>
              <a:buClr>
                <a:srgbClr val="FFFFFF"/>
              </a:buClr>
              <a:buSzPts val="6000"/>
              <a:buNone/>
              <a:defRPr sz="6000">
                <a:solidFill>
                  <a:srgbClr val="FFFFFF"/>
                </a:solidFill>
              </a:defRPr>
            </a:lvl6pPr>
            <a:lvl7pPr lvl="6" rtl="0">
              <a:spcBef>
                <a:spcPts val="0"/>
              </a:spcBef>
              <a:spcAft>
                <a:spcPts val="0"/>
              </a:spcAft>
              <a:buClr>
                <a:srgbClr val="FFFFFF"/>
              </a:buClr>
              <a:buSzPts val="6000"/>
              <a:buNone/>
              <a:defRPr sz="6000">
                <a:solidFill>
                  <a:srgbClr val="FFFFFF"/>
                </a:solidFill>
              </a:defRPr>
            </a:lvl7pPr>
            <a:lvl8pPr lvl="7" rtl="0">
              <a:spcBef>
                <a:spcPts val="0"/>
              </a:spcBef>
              <a:spcAft>
                <a:spcPts val="0"/>
              </a:spcAft>
              <a:buClr>
                <a:srgbClr val="FFFFFF"/>
              </a:buClr>
              <a:buSzPts val="6000"/>
              <a:buNone/>
              <a:defRPr sz="6000">
                <a:solidFill>
                  <a:srgbClr val="FFFFFF"/>
                </a:solidFill>
              </a:defRPr>
            </a:lvl8pPr>
            <a:lvl9pPr lvl="8" rtl="0">
              <a:spcBef>
                <a:spcPts val="0"/>
              </a:spcBef>
              <a:spcAft>
                <a:spcPts val="0"/>
              </a:spcAft>
              <a:buClr>
                <a:srgbClr val="FFFFFF"/>
              </a:buClr>
              <a:buSzPts val="6000"/>
              <a:buNone/>
              <a:defRPr sz="6000">
                <a:solidFill>
                  <a:srgbClr val="FFFFFF"/>
                </a:solidFill>
              </a:defRPr>
            </a:lvl9pPr>
          </a:lstStyle>
          <a:p>
            <a:endParaRPr/>
          </a:p>
        </p:txBody>
      </p:sp>
      <p:sp>
        <p:nvSpPr>
          <p:cNvPr id="7" name="Text Placeholder 2">
            <a:extLst>
              <a:ext uri="{FF2B5EF4-FFF2-40B4-BE49-F238E27FC236}">
                <a16:creationId xmlns:a16="http://schemas.microsoft.com/office/drawing/2014/main" id="{EB2DAC7A-2ECF-2345-8E01-F1DBB6DD5681}"/>
              </a:ext>
            </a:extLst>
          </p:cNvPr>
          <p:cNvSpPr>
            <a:spLocks noGrp="1"/>
          </p:cNvSpPr>
          <p:nvPr>
            <p:ph type="body" sz="quarter" idx="13"/>
          </p:nvPr>
        </p:nvSpPr>
        <p:spPr>
          <a:xfrm>
            <a:off x="490538" y="1770063"/>
            <a:ext cx="7582044" cy="1465262"/>
          </a:xfrm>
        </p:spPr>
        <p:txBody>
          <a:bodyPr/>
          <a:lstStyle>
            <a:lvl1pPr marL="76200" indent="0">
              <a:buNone/>
              <a:defRPr/>
            </a:lvl1pPr>
            <a:lvl2pPr marL="552450" indent="0">
              <a:buNone/>
              <a:defRPr/>
            </a:lvl2pPr>
            <a:lvl3pPr marL="1028700" indent="0">
              <a:buNone/>
              <a:defRPr/>
            </a:lvl3pPr>
            <a:lvl4pPr marL="1498600" indent="0">
              <a:buNone/>
              <a:defRPr/>
            </a:lvl4pPr>
            <a:lvl5pPr marL="19685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0" name="Subtitle"/>
          <p:cNvSpPr txBox="1">
            <a:spLocks noGrp="1"/>
          </p:cNvSpPr>
          <p:nvPr>
            <p:ph type="subTitle" idx="1"/>
          </p:nvPr>
        </p:nvSpPr>
        <p:spPr>
          <a:xfrm>
            <a:off x="531800" y="3574875"/>
            <a:ext cx="6189600" cy="1019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01" name="Footer"/>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700">
                <a:solidFill>
                  <a:srgbClr val="F3F3F3"/>
                </a:solidFill>
                <a:latin typeface="Lato"/>
                <a:ea typeface="Lato"/>
                <a:cs typeface="Lato"/>
                <a:sym typeface="Lato"/>
              </a:rPr>
              <a:t>© 2023 </a:t>
            </a:r>
            <a:r>
              <a:rPr lang="en" sz="700" b="1">
                <a:solidFill>
                  <a:srgbClr val="F3F3F3"/>
                </a:solidFill>
                <a:latin typeface="Lato"/>
                <a:ea typeface="Lato"/>
                <a:cs typeface="Lato"/>
                <a:sym typeface="Lato"/>
              </a:rPr>
              <a:t>CAST | Until learning has no limits</a:t>
            </a:r>
            <a:r>
              <a:rPr lang="en" sz="700" baseline="30000">
                <a:solidFill>
                  <a:srgbClr val="F3F3F3"/>
                </a:solidFill>
                <a:latin typeface="Lato"/>
                <a:ea typeface="Lato"/>
                <a:cs typeface="Lato"/>
                <a:sym typeface="Lato"/>
              </a:rPr>
              <a:t>®</a:t>
            </a:r>
            <a:endParaRPr sz="700">
              <a:solidFill>
                <a:srgbClr val="F3F3F3"/>
              </a:solidFill>
              <a:latin typeface="Lato"/>
              <a:ea typeface="Lato"/>
              <a:cs typeface="Lato"/>
              <a:sym typeface="Lato"/>
            </a:endParaRPr>
          </a:p>
        </p:txBody>
      </p:sp>
      <p:sp>
        <p:nvSpPr>
          <p:cNvPr id="198" name="Slide number"/>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userDrawn="1">
  <p:cSld name="CAPTION_ONLY">
    <p:bg>
      <p:bgPr>
        <a:solidFill>
          <a:schemeClr val="accent4"/>
        </a:solidFill>
        <a:effectLst/>
      </p:bgPr>
    </p:bg>
    <p:spTree>
      <p:nvGrpSpPr>
        <p:cNvPr id="1" name="Shape 209"/>
        <p:cNvGrpSpPr/>
        <p:nvPr/>
      </p:nvGrpSpPr>
      <p:grpSpPr>
        <a:xfrm>
          <a:off x="0" y="0"/>
          <a:ext cx="0" cy="0"/>
          <a:chOff x="0" y="0"/>
          <a:chExt cx="0" cy="0"/>
        </a:xfrm>
      </p:grpSpPr>
      <p:sp>
        <p:nvSpPr>
          <p:cNvPr id="210" name="Image">
            <a:extLst>
              <a:ext uri="{C183D7F6-B498-43B3-948B-1728B52AA6E4}">
                <adec:decorative xmlns:adec="http://schemas.microsoft.com/office/drawing/2017/decorative" val="1"/>
              </a:ext>
            </a:extLst>
          </p:cNvPr>
          <p:cNvSpPr txBox="1"/>
          <p:nvPr/>
        </p:nvSpPr>
        <p:spPr>
          <a:xfrm rot="10800000" flipH="1">
            <a:off x="0" y="-30500"/>
            <a:ext cx="9144000" cy="4533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Title"/>
          <p:cNvSpPr txBox="1">
            <a:spLocks noGrp="1"/>
          </p:cNvSpPr>
          <p:nvPr>
            <p:ph type="title"/>
          </p:nvPr>
        </p:nvSpPr>
        <p:spPr>
          <a:xfrm>
            <a:off x="76200" y="4503400"/>
            <a:ext cx="7329000" cy="6843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240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5" name="Content Placeholder 4">
            <a:extLst>
              <a:ext uri="{FF2B5EF4-FFF2-40B4-BE49-F238E27FC236}">
                <a16:creationId xmlns:a16="http://schemas.microsoft.com/office/drawing/2014/main" id="{BF6137E1-40C1-42A8-8ECB-CB3B84035559}"/>
              </a:ext>
            </a:extLst>
          </p:cNvPr>
          <p:cNvSpPr>
            <a:spLocks noGrp="1"/>
          </p:cNvSpPr>
          <p:nvPr>
            <p:ph sz="quarter" idx="13"/>
          </p:nvPr>
        </p:nvSpPr>
        <p:spPr>
          <a:xfrm>
            <a:off x="1371600" y="407650"/>
            <a:ext cx="64008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2" name="Footer"/>
          <p:cNvSpPr txBox="1"/>
          <p:nvPr/>
        </p:nvSpPr>
        <p:spPr>
          <a:xfrm>
            <a:off x="5238225" y="4779575"/>
            <a:ext cx="3700200" cy="2406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700">
                <a:solidFill>
                  <a:srgbClr val="F3F3F3"/>
                </a:solidFill>
                <a:latin typeface="Lato"/>
                <a:ea typeface="Lato"/>
                <a:cs typeface="Lato"/>
                <a:sym typeface="Lato"/>
              </a:rPr>
              <a:t>© 2023 </a:t>
            </a:r>
            <a:r>
              <a:rPr lang="en" sz="700" b="1">
                <a:solidFill>
                  <a:srgbClr val="F3F3F3"/>
                </a:solidFill>
                <a:latin typeface="Lato"/>
                <a:ea typeface="Lato"/>
                <a:cs typeface="Lato"/>
                <a:sym typeface="Lato"/>
              </a:rPr>
              <a:t>CAST | Until learning has no limits</a:t>
            </a:r>
            <a:r>
              <a:rPr lang="en" sz="700" baseline="30000">
                <a:solidFill>
                  <a:srgbClr val="F3F3F3"/>
                </a:solidFill>
                <a:latin typeface="Lato"/>
                <a:ea typeface="Lato"/>
                <a:cs typeface="Lato"/>
                <a:sym typeface="Lato"/>
              </a:rPr>
              <a:t>®</a:t>
            </a:r>
            <a:endParaRPr sz="700" b="1" i="0" u="none" strike="noStrike" cap="none">
              <a:solidFill>
                <a:srgbClr val="F3F3F3"/>
              </a:solidFill>
              <a:latin typeface="Lato"/>
              <a:ea typeface="Lato"/>
              <a:cs typeface="Lato"/>
              <a:sym typeface="Lato"/>
            </a:endParaRPr>
          </a:p>
        </p:txBody>
      </p:sp>
      <p:sp>
        <p:nvSpPr>
          <p:cNvPr id="211" name="Slide number"/>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chemeClr val="accent4"/>
        </a:solidFill>
        <a:effectLst/>
      </p:bgPr>
    </p:bg>
    <p:spTree>
      <p:nvGrpSpPr>
        <p:cNvPr id="1" name="Shape 5"/>
        <p:cNvGrpSpPr/>
        <p:nvPr/>
      </p:nvGrpSpPr>
      <p:grpSpPr>
        <a:xfrm>
          <a:off x="0" y="0"/>
          <a:ext cx="0" cy="0"/>
          <a:chOff x="0" y="0"/>
          <a:chExt cx="0" cy="0"/>
        </a:xfrm>
      </p:grpSpPr>
      <p:sp>
        <p:nvSpPr>
          <p:cNvPr id="6" name="Title" descr="Title placeholder"/>
          <p:cNvSpPr txBox="1">
            <a:spLocks noGrp="1"/>
          </p:cNvSpPr>
          <p:nvPr>
            <p:ph type="title"/>
          </p:nvPr>
        </p:nvSpPr>
        <p:spPr>
          <a:xfrm>
            <a:off x="471900" y="281525"/>
            <a:ext cx="8222100" cy="767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1pPr>
            <a:lvl2pPr lvl="1">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2pPr>
            <a:lvl3pPr lvl="2">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3pPr>
            <a:lvl4pPr lvl="3">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4pPr>
            <a:lvl5pPr lvl="4">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5pPr>
            <a:lvl6pPr lvl="5">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6pPr>
            <a:lvl7pPr lvl="6">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7pPr>
            <a:lvl8pPr lvl="7">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8pPr>
            <a:lvl9pPr lvl="8">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9pPr>
          </a:lstStyle>
          <a:p>
            <a:endParaRPr/>
          </a:p>
        </p:txBody>
      </p:sp>
      <p:sp>
        <p:nvSpPr>
          <p:cNvPr id="7" name="Content"/>
          <p:cNvSpPr txBox="1">
            <a:spLocks noGrp="1"/>
          </p:cNvSpPr>
          <p:nvPr>
            <p:ph type="body" idx="1"/>
          </p:nvPr>
        </p:nvSpPr>
        <p:spPr>
          <a:xfrm>
            <a:off x="471900" y="1233275"/>
            <a:ext cx="8222100" cy="2710200"/>
          </a:xfrm>
          <a:prstGeom prst="rect">
            <a:avLst/>
          </a:prstGeom>
          <a:noFill/>
          <a:ln>
            <a:noFill/>
          </a:ln>
        </p:spPr>
        <p:txBody>
          <a:bodyPr spcFirstLastPara="1" wrap="square" lIns="91425" tIns="91425" rIns="91425" bIns="91425" anchor="t" anchorCtr="0">
            <a:noAutofit/>
          </a:bodyPr>
          <a:lstStyle>
            <a:lvl1pPr marL="457200" lvl="0" indent="-381000">
              <a:lnSpc>
                <a:spcPct val="100000"/>
              </a:lnSpc>
              <a:spcBef>
                <a:spcPts val="0"/>
              </a:spcBef>
              <a:spcAft>
                <a:spcPts val="0"/>
              </a:spcAft>
              <a:buClr>
                <a:srgbClr val="FFFFFF"/>
              </a:buClr>
              <a:buSzPts val="2400"/>
              <a:buFont typeface="Lato"/>
              <a:buChar char="●"/>
              <a:defRPr sz="2400">
                <a:solidFill>
                  <a:srgbClr val="FFFFFF"/>
                </a:solidFill>
                <a:latin typeface="Lato"/>
                <a:ea typeface="Lato"/>
                <a:cs typeface="Lato"/>
                <a:sym typeface="Lato"/>
              </a:defRPr>
            </a:lvl1pPr>
            <a:lvl2pPr marL="914400" lvl="1" indent="-361950">
              <a:lnSpc>
                <a:spcPct val="100000"/>
              </a:lnSpc>
              <a:spcBef>
                <a:spcPts val="1600"/>
              </a:spcBef>
              <a:spcAft>
                <a:spcPts val="0"/>
              </a:spcAft>
              <a:buClr>
                <a:srgbClr val="FFFFFF"/>
              </a:buClr>
              <a:buSzPts val="2100"/>
              <a:buFont typeface="Lato"/>
              <a:buChar char="○"/>
              <a:defRPr sz="2100">
                <a:solidFill>
                  <a:srgbClr val="FFFFFF"/>
                </a:solidFill>
                <a:latin typeface="Lato"/>
                <a:ea typeface="Lato"/>
                <a:cs typeface="Lato"/>
                <a:sym typeface="Lato"/>
              </a:defRPr>
            </a:lvl2pPr>
            <a:lvl3pPr marL="1371600" lvl="2" indent="-342900">
              <a:lnSpc>
                <a:spcPct val="100000"/>
              </a:lnSpc>
              <a:spcBef>
                <a:spcPts val="1600"/>
              </a:spcBef>
              <a:spcAft>
                <a:spcPts val="0"/>
              </a:spcAft>
              <a:buClr>
                <a:srgbClr val="FFFFFF"/>
              </a:buClr>
              <a:buSzPts val="1800"/>
              <a:buFont typeface="Lato"/>
              <a:buChar char="■"/>
              <a:defRPr sz="1800">
                <a:solidFill>
                  <a:srgbClr val="FFFFFF"/>
                </a:solidFill>
                <a:latin typeface="Lato"/>
                <a:ea typeface="Lato"/>
                <a:cs typeface="Lato"/>
                <a:sym typeface="Lato"/>
              </a:defRPr>
            </a:lvl3pPr>
            <a:lvl4pPr marL="1828800" lvl="3" indent="-330200">
              <a:lnSpc>
                <a:spcPct val="100000"/>
              </a:lnSpc>
              <a:spcBef>
                <a:spcPts val="1600"/>
              </a:spcBef>
              <a:spcAft>
                <a:spcPts val="0"/>
              </a:spcAft>
              <a:buClr>
                <a:srgbClr val="FFFFFF"/>
              </a:buClr>
              <a:buSzPts val="1600"/>
              <a:buFont typeface="Lato"/>
              <a:buChar char="●"/>
              <a:defRPr sz="1600">
                <a:solidFill>
                  <a:srgbClr val="FFFFFF"/>
                </a:solidFill>
                <a:latin typeface="Lato"/>
                <a:ea typeface="Lato"/>
                <a:cs typeface="Lato"/>
                <a:sym typeface="Lato"/>
              </a:defRPr>
            </a:lvl4pPr>
            <a:lvl5pPr marL="2286000" lvl="4" indent="-317500">
              <a:lnSpc>
                <a:spcPct val="100000"/>
              </a:lnSpc>
              <a:spcBef>
                <a:spcPts val="1600"/>
              </a:spcBef>
              <a:spcAft>
                <a:spcPts val="0"/>
              </a:spcAft>
              <a:buClr>
                <a:srgbClr val="FFFFFF"/>
              </a:buClr>
              <a:buSzPts val="1400"/>
              <a:buFont typeface="Lato"/>
              <a:buChar char="○"/>
              <a:defRPr>
                <a:solidFill>
                  <a:srgbClr val="FFFFFF"/>
                </a:solidFill>
                <a:latin typeface="Lato"/>
                <a:ea typeface="Lato"/>
                <a:cs typeface="Lato"/>
                <a:sym typeface="Lato"/>
              </a:defRPr>
            </a:lvl5pPr>
            <a:lvl6pPr marL="2743200" lvl="5" indent="-317500">
              <a:lnSpc>
                <a:spcPct val="100000"/>
              </a:lnSpc>
              <a:spcBef>
                <a:spcPts val="1600"/>
              </a:spcBef>
              <a:spcAft>
                <a:spcPts val="0"/>
              </a:spcAft>
              <a:buClr>
                <a:srgbClr val="FFFFFF"/>
              </a:buClr>
              <a:buSzPts val="1400"/>
              <a:buFont typeface="Lato"/>
              <a:buChar char="■"/>
              <a:defRPr>
                <a:solidFill>
                  <a:srgbClr val="FFFFFF"/>
                </a:solidFill>
                <a:latin typeface="Lato"/>
                <a:ea typeface="Lato"/>
                <a:cs typeface="Lato"/>
                <a:sym typeface="Lato"/>
              </a:defRPr>
            </a:lvl6pPr>
            <a:lvl7pPr marL="3200400" lvl="6" indent="-317500">
              <a:lnSpc>
                <a:spcPct val="100000"/>
              </a:lnSpc>
              <a:spcBef>
                <a:spcPts val="1600"/>
              </a:spcBef>
              <a:spcAft>
                <a:spcPts val="0"/>
              </a:spcAft>
              <a:buClr>
                <a:srgbClr val="FFFFFF"/>
              </a:buClr>
              <a:buSzPts val="1400"/>
              <a:buFont typeface="Lato"/>
              <a:buChar char="●"/>
              <a:defRPr>
                <a:solidFill>
                  <a:srgbClr val="FFFFFF"/>
                </a:solidFill>
                <a:latin typeface="Lato"/>
                <a:ea typeface="Lato"/>
                <a:cs typeface="Lato"/>
                <a:sym typeface="Lato"/>
              </a:defRPr>
            </a:lvl7pPr>
            <a:lvl8pPr marL="3657600" lvl="7" indent="-317500">
              <a:lnSpc>
                <a:spcPct val="100000"/>
              </a:lnSpc>
              <a:spcBef>
                <a:spcPts val="1600"/>
              </a:spcBef>
              <a:spcAft>
                <a:spcPts val="0"/>
              </a:spcAft>
              <a:buClr>
                <a:srgbClr val="FFFFFF"/>
              </a:buClr>
              <a:buSzPts val="1400"/>
              <a:buFont typeface="Lato"/>
              <a:buChar char="○"/>
              <a:defRPr>
                <a:solidFill>
                  <a:srgbClr val="FFFFFF"/>
                </a:solidFill>
                <a:latin typeface="Lato"/>
                <a:ea typeface="Lato"/>
                <a:cs typeface="Lato"/>
                <a:sym typeface="Lato"/>
              </a:defRPr>
            </a:lvl8pPr>
            <a:lvl9pPr marL="4114800" lvl="8" indent="-317500">
              <a:lnSpc>
                <a:spcPct val="100000"/>
              </a:lnSpc>
              <a:spcBef>
                <a:spcPts val="1600"/>
              </a:spcBef>
              <a:spcAft>
                <a:spcPts val="1600"/>
              </a:spcAft>
              <a:buClr>
                <a:srgbClr val="FFFFFF"/>
              </a:buClr>
              <a:buSzPts val="1400"/>
              <a:buFont typeface="Lato"/>
              <a:buChar char="■"/>
              <a:defRPr>
                <a:solidFill>
                  <a:srgbClr val="FFFFFF"/>
                </a:solidFill>
                <a:latin typeface="Lato"/>
                <a:ea typeface="Lato"/>
                <a:cs typeface="Lato"/>
                <a:sym typeface="Lato"/>
              </a:defRPr>
            </a:lvl9pPr>
          </a:lstStyle>
          <a:p>
            <a:endParaRPr/>
          </a:p>
        </p:txBody>
      </p:sp>
      <p:sp>
        <p:nvSpPr>
          <p:cNvPr id="8" name="Slide number"/>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4"/>
                </a:solidFill>
                <a:latin typeface="Roboto"/>
                <a:ea typeface="Roboto"/>
                <a:cs typeface="Roboto"/>
                <a:sym typeface="Roboto"/>
              </a:defRPr>
            </a:lvl1pPr>
            <a:lvl2pPr lvl="1" algn="r">
              <a:buNone/>
              <a:defRPr sz="1000">
                <a:solidFill>
                  <a:schemeClr val="accent4"/>
                </a:solidFill>
                <a:latin typeface="Roboto"/>
                <a:ea typeface="Roboto"/>
                <a:cs typeface="Roboto"/>
                <a:sym typeface="Roboto"/>
              </a:defRPr>
            </a:lvl2pPr>
            <a:lvl3pPr lvl="2" algn="r">
              <a:buNone/>
              <a:defRPr sz="1000">
                <a:solidFill>
                  <a:schemeClr val="accent4"/>
                </a:solidFill>
                <a:latin typeface="Roboto"/>
                <a:ea typeface="Roboto"/>
                <a:cs typeface="Roboto"/>
                <a:sym typeface="Roboto"/>
              </a:defRPr>
            </a:lvl3pPr>
            <a:lvl4pPr lvl="3" algn="r">
              <a:buNone/>
              <a:defRPr sz="1000">
                <a:solidFill>
                  <a:schemeClr val="accent4"/>
                </a:solidFill>
                <a:latin typeface="Roboto"/>
                <a:ea typeface="Roboto"/>
                <a:cs typeface="Roboto"/>
                <a:sym typeface="Roboto"/>
              </a:defRPr>
            </a:lvl4pPr>
            <a:lvl5pPr lvl="4" algn="r">
              <a:buNone/>
              <a:defRPr sz="1000">
                <a:solidFill>
                  <a:schemeClr val="accent4"/>
                </a:solidFill>
                <a:latin typeface="Roboto"/>
                <a:ea typeface="Roboto"/>
                <a:cs typeface="Roboto"/>
                <a:sym typeface="Roboto"/>
              </a:defRPr>
            </a:lvl5pPr>
            <a:lvl6pPr lvl="5" algn="r">
              <a:buNone/>
              <a:defRPr sz="1000">
                <a:solidFill>
                  <a:schemeClr val="accent4"/>
                </a:solidFill>
                <a:latin typeface="Roboto"/>
                <a:ea typeface="Roboto"/>
                <a:cs typeface="Roboto"/>
                <a:sym typeface="Roboto"/>
              </a:defRPr>
            </a:lvl6pPr>
            <a:lvl7pPr lvl="6" algn="r">
              <a:buNone/>
              <a:defRPr sz="1000">
                <a:solidFill>
                  <a:schemeClr val="accent4"/>
                </a:solidFill>
                <a:latin typeface="Roboto"/>
                <a:ea typeface="Roboto"/>
                <a:cs typeface="Roboto"/>
                <a:sym typeface="Roboto"/>
              </a:defRPr>
            </a:lvl7pPr>
            <a:lvl8pPr lvl="7" algn="r">
              <a:buNone/>
              <a:defRPr sz="1000">
                <a:solidFill>
                  <a:schemeClr val="accent4"/>
                </a:solidFill>
                <a:latin typeface="Roboto"/>
                <a:ea typeface="Roboto"/>
                <a:cs typeface="Roboto"/>
                <a:sym typeface="Roboto"/>
              </a:defRPr>
            </a:lvl8pPr>
            <a:lvl9pPr lvl="8" algn="r">
              <a:buNone/>
              <a:defRPr sz="1000">
                <a:solidFill>
                  <a:schemeClr val="accent4"/>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6" r:id="rId3"/>
    <p:sldLayoutId id="2147483683" r:id="rId4"/>
    <p:sldLayoutId id="2147483684" r:id="rId5"/>
    <p:sldLayoutId id="2147483663" r:id="rId6"/>
    <p:sldLayoutId id="2147483672" r:id="rId7"/>
    <p:sldLayoutId id="2147483673" r:id="rId8"/>
    <p:sldLayoutId id="2147483675" r:id="rId9"/>
    <p:sldLayoutId id="2147483681" r:id="rId10"/>
    <p:sldLayoutId id="2147483677" r:id="rId11"/>
    <p:sldLayoutId id="2147483678" r:id="rId12"/>
    <p:sldLayoutId id="2147483685" r:id="rId13"/>
    <p:sldLayoutId id="2147483686" r:id="rId14"/>
    <p:sldLayoutId id="2147483687" r:id="rId15"/>
    <p:sldLayoutId id="2147483688" r:id="rId16"/>
    <p:sldLayoutId id="2147483690" r:id="rId17"/>
    <p:sldLayoutId id="2147483689"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material">
    <p:bg>
      <p:bgPr>
        <a:solidFill>
          <a:srgbClr val="372861"/>
        </a:solidFill>
        <a:effectLst/>
      </p:bgPr>
    </p:bg>
    <p:spTree>
      <p:nvGrpSpPr>
        <p:cNvPr id="1" name="Shape 5"/>
        <p:cNvGrpSpPr/>
        <p:nvPr/>
      </p:nvGrpSpPr>
      <p:grpSpPr>
        <a:xfrm>
          <a:off x="0" y="0"/>
          <a:ext cx="0" cy="0"/>
          <a:chOff x="0" y="0"/>
          <a:chExt cx="0" cy="0"/>
        </a:xfrm>
      </p:grpSpPr>
      <p:sp>
        <p:nvSpPr>
          <p:cNvPr id="6" name="Google Shape;6;p87"/>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3200"/>
              <a:buFont typeface="Lato"/>
              <a:buNone/>
              <a:defRPr sz="3200" b="1" i="0" u="none" strike="noStrike" cap="none">
                <a:solidFill>
                  <a:schemeClr val="lt1"/>
                </a:solidFill>
                <a:latin typeface="Lato"/>
                <a:ea typeface="Lato"/>
                <a:cs typeface="Lato"/>
                <a:sym typeface="Lato"/>
              </a:defRPr>
            </a:lvl1pPr>
            <a:lvl2pPr marR="0" lvl="1" algn="l" rtl="0">
              <a:lnSpc>
                <a:spcPct val="100000"/>
              </a:lnSpc>
              <a:spcBef>
                <a:spcPts val="0"/>
              </a:spcBef>
              <a:spcAft>
                <a:spcPts val="0"/>
              </a:spcAft>
              <a:buClr>
                <a:schemeClr val="lt1"/>
              </a:buClr>
              <a:buSzPts val="3200"/>
              <a:buFont typeface="Lato"/>
              <a:buNone/>
              <a:defRPr sz="3200" b="1" i="0" u="none" strike="noStrike" cap="none">
                <a:solidFill>
                  <a:schemeClr val="lt1"/>
                </a:solidFill>
                <a:latin typeface="Lato"/>
                <a:ea typeface="Lato"/>
                <a:cs typeface="Lato"/>
                <a:sym typeface="Lato"/>
              </a:defRPr>
            </a:lvl2pPr>
            <a:lvl3pPr marR="0" lvl="2" algn="l" rtl="0">
              <a:lnSpc>
                <a:spcPct val="100000"/>
              </a:lnSpc>
              <a:spcBef>
                <a:spcPts val="0"/>
              </a:spcBef>
              <a:spcAft>
                <a:spcPts val="0"/>
              </a:spcAft>
              <a:buClr>
                <a:schemeClr val="lt1"/>
              </a:buClr>
              <a:buSzPts val="3200"/>
              <a:buFont typeface="Lato"/>
              <a:buNone/>
              <a:defRPr sz="3200" b="1" i="0" u="none" strike="noStrike" cap="none">
                <a:solidFill>
                  <a:schemeClr val="lt1"/>
                </a:solidFill>
                <a:latin typeface="Lato"/>
                <a:ea typeface="Lato"/>
                <a:cs typeface="Lato"/>
                <a:sym typeface="Lato"/>
              </a:defRPr>
            </a:lvl3pPr>
            <a:lvl4pPr marR="0" lvl="3" algn="l" rtl="0">
              <a:lnSpc>
                <a:spcPct val="100000"/>
              </a:lnSpc>
              <a:spcBef>
                <a:spcPts val="0"/>
              </a:spcBef>
              <a:spcAft>
                <a:spcPts val="0"/>
              </a:spcAft>
              <a:buClr>
                <a:schemeClr val="lt1"/>
              </a:buClr>
              <a:buSzPts val="3200"/>
              <a:buFont typeface="Lato"/>
              <a:buNone/>
              <a:defRPr sz="3200" b="1" i="0" u="none" strike="noStrike" cap="none">
                <a:solidFill>
                  <a:schemeClr val="lt1"/>
                </a:solidFill>
                <a:latin typeface="Lato"/>
                <a:ea typeface="Lato"/>
                <a:cs typeface="Lato"/>
                <a:sym typeface="Lato"/>
              </a:defRPr>
            </a:lvl4pPr>
            <a:lvl5pPr marR="0" lvl="4" algn="l" rtl="0">
              <a:lnSpc>
                <a:spcPct val="100000"/>
              </a:lnSpc>
              <a:spcBef>
                <a:spcPts val="0"/>
              </a:spcBef>
              <a:spcAft>
                <a:spcPts val="0"/>
              </a:spcAft>
              <a:buClr>
                <a:schemeClr val="lt1"/>
              </a:buClr>
              <a:buSzPts val="3200"/>
              <a:buFont typeface="Lato"/>
              <a:buNone/>
              <a:defRPr sz="3200" b="1" i="0" u="none" strike="noStrike" cap="none">
                <a:solidFill>
                  <a:schemeClr val="lt1"/>
                </a:solidFill>
                <a:latin typeface="Lato"/>
                <a:ea typeface="Lato"/>
                <a:cs typeface="Lato"/>
                <a:sym typeface="Lato"/>
              </a:defRPr>
            </a:lvl5pPr>
            <a:lvl6pPr marR="0" lvl="5" algn="l" rtl="0">
              <a:lnSpc>
                <a:spcPct val="100000"/>
              </a:lnSpc>
              <a:spcBef>
                <a:spcPts val="0"/>
              </a:spcBef>
              <a:spcAft>
                <a:spcPts val="0"/>
              </a:spcAft>
              <a:buClr>
                <a:schemeClr val="lt1"/>
              </a:buClr>
              <a:buSzPts val="3200"/>
              <a:buFont typeface="Lato"/>
              <a:buNone/>
              <a:defRPr sz="3200" b="1" i="0" u="none" strike="noStrike" cap="none">
                <a:solidFill>
                  <a:schemeClr val="lt1"/>
                </a:solidFill>
                <a:latin typeface="Lato"/>
                <a:ea typeface="Lato"/>
                <a:cs typeface="Lato"/>
                <a:sym typeface="Lato"/>
              </a:defRPr>
            </a:lvl6pPr>
            <a:lvl7pPr marR="0" lvl="6" algn="l" rtl="0">
              <a:lnSpc>
                <a:spcPct val="100000"/>
              </a:lnSpc>
              <a:spcBef>
                <a:spcPts val="0"/>
              </a:spcBef>
              <a:spcAft>
                <a:spcPts val="0"/>
              </a:spcAft>
              <a:buClr>
                <a:schemeClr val="lt1"/>
              </a:buClr>
              <a:buSzPts val="3200"/>
              <a:buFont typeface="Lato"/>
              <a:buNone/>
              <a:defRPr sz="3200" b="1" i="0" u="none" strike="noStrike" cap="none">
                <a:solidFill>
                  <a:schemeClr val="lt1"/>
                </a:solidFill>
                <a:latin typeface="Lato"/>
                <a:ea typeface="Lato"/>
                <a:cs typeface="Lato"/>
                <a:sym typeface="Lato"/>
              </a:defRPr>
            </a:lvl7pPr>
            <a:lvl8pPr marR="0" lvl="7" algn="l" rtl="0">
              <a:lnSpc>
                <a:spcPct val="100000"/>
              </a:lnSpc>
              <a:spcBef>
                <a:spcPts val="0"/>
              </a:spcBef>
              <a:spcAft>
                <a:spcPts val="0"/>
              </a:spcAft>
              <a:buClr>
                <a:schemeClr val="lt1"/>
              </a:buClr>
              <a:buSzPts val="3200"/>
              <a:buFont typeface="Lato"/>
              <a:buNone/>
              <a:defRPr sz="3200" b="1" i="0" u="none" strike="noStrike" cap="none">
                <a:solidFill>
                  <a:schemeClr val="lt1"/>
                </a:solidFill>
                <a:latin typeface="Lato"/>
                <a:ea typeface="Lato"/>
                <a:cs typeface="Lato"/>
                <a:sym typeface="Lato"/>
              </a:defRPr>
            </a:lvl8pPr>
            <a:lvl9pPr marR="0" lvl="8" algn="l" rtl="0">
              <a:lnSpc>
                <a:spcPct val="100000"/>
              </a:lnSpc>
              <a:spcBef>
                <a:spcPts val="0"/>
              </a:spcBef>
              <a:spcAft>
                <a:spcPts val="0"/>
              </a:spcAft>
              <a:buClr>
                <a:schemeClr val="lt1"/>
              </a:buClr>
              <a:buSzPts val="3200"/>
              <a:buFont typeface="Lato"/>
              <a:buNone/>
              <a:defRPr sz="3200" b="1" i="0" u="none" strike="noStrike" cap="none">
                <a:solidFill>
                  <a:schemeClr val="lt1"/>
                </a:solidFill>
                <a:latin typeface="Lato"/>
                <a:ea typeface="Lato"/>
                <a:cs typeface="Lato"/>
                <a:sym typeface="Lato"/>
              </a:defRPr>
            </a:lvl9pPr>
          </a:lstStyle>
          <a:p>
            <a:endParaRPr/>
          </a:p>
        </p:txBody>
      </p:sp>
      <p:sp>
        <p:nvSpPr>
          <p:cNvPr id="7" name="Google Shape;7;p87"/>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0"/>
              </a:spcBef>
              <a:spcAft>
                <a:spcPts val="0"/>
              </a:spcAft>
              <a:buClr>
                <a:schemeClr val="lt1"/>
              </a:buClr>
              <a:buSzPts val="2400"/>
              <a:buFont typeface="Lato"/>
              <a:buChar char="●"/>
              <a:defRPr sz="2400" b="0" i="0" u="none" strike="noStrike" cap="none">
                <a:solidFill>
                  <a:schemeClr val="lt1"/>
                </a:solidFill>
                <a:latin typeface="Lato"/>
                <a:ea typeface="Lato"/>
                <a:cs typeface="Lato"/>
                <a:sym typeface="Lato"/>
              </a:defRPr>
            </a:lvl1pPr>
            <a:lvl2pPr marL="914400" marR="0" lvl="1" indent="-361950" algn="l" rtl="0">
              <a:lnSpc>
                <a:spcPct val="100000"/>
              </a:lnSpc>
              <a:spcBef>
                <a:spcPts val="1600"/>
              </a:spcBef>
              <a:spcAft>
                <a:spcPts val="0"/>
              </a:spcAft>
              <a:buClr>
                <a:schemeClr val="lt1"/>
              </a:buClr>
              <a:buSzPts val="2100"/>
              <a:buFont typeface="Lato"/>
              <a:buChar char="○"/>
              <a:defRPr sz="2100" b="0" i="0" u="none" strike="noStrike" cap="none">
                <a:solidFill>
                  <a:schemeClr val="lt1"/>
                </a:solidFill>
                <a:latin typeface="Lato"/>
                <a:ea typeface="Lato"/>
                <a:cs typeface="Lato"/>
                <a:sym typeface="Lato"/>
              </a:defRPr>
            </a:lvl2pPr>
            <a:lvl3pPr marL="1371600" marR="0" lvl="2" indent="-342900" algn="l" rtl="0">
              <a:lnSpc>
                <a:spcPct val="100000"/>
              </a:lnSpc>
              <a:spcBef>
                <a:spcPts val="1600"/>
              </a:spcBef>
              <a:spcAft>
                <a:spcPts val="0"/>
              </a:spcAft>
              <a:buClr>
                <a:schemeClr val="lt1"/>
              </a:buClr>
              <a:buSzPts val="1800"/>
              <a:buFont typeface="Lato"/>
              <a:buChar char="■"/>
              <a:defRPr sz="1800" b="0" i="0" u="none" strike="noStrike" cap="none">
                <a:solidFill>
                  <a:schemeClr val="lt1"/>
                </a:solidFill>
                <a:latin typeface="Lato"/>
                <a:ea typeface="Lato"/>
                <a:cs typeface="Lato"/>
                <a:sym typeface="Lato"/>
              </a:defRPr>
            </a:lvl3pPr>
            <a:lvl4pPr marL="1828800" marR="0" lvl="3" indent="-330200" algn="l" rtl="0">
              <a:lnSpc>
                <a:spcPct val="100000"/>
              </a:lnSpc>
              <a:spcBef>
                <a:spcPts val="160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2286000" marR="0" lvl="4" indent="-317500" algn="l" rtl="0">
              <a:lnSpc>
                <a:spcPct val="100000"/>
              </a:lnSpc>
              <a:spcBef>
                <a:spcPts val="160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5pPr>
            <a:lvl6pPr marL="2743200" marR="0" lvl="5" indent="-317500" algn="l" rtl="0">
              <a:lnSpc>
                <a:spcPct val="100000"/>
              </a:lnSpc>
              <a:spcBef>
                <a:spcPts val="160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6pPr>
            <a:lvl7pPr marL="3200400" marR="0" lvl="6" indent="-317500" algn="l" rtl="0">
              <a:lnSpc>
                <a:spcPct val="100000"/>
              </a:lnSpc>
              <a:spcBef>
                <a:spcPts val="160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7pPr>
            <a:lvl8pPr marL="3657600" marR="0" lvl="7" indent="-317500" algn="l" rtl="0">
              <a:lnSpc>
                <a:spcPct val="100000"/>
              </a:lnSpc>
              <a:spcBef>
                <a:spcPts val="160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8pPr>
            <a:lvl9pPr marL="4114800" marR="0" lvl="8" indent="-317500" algn="l" rtl="0">
              <a:lnSpc>
                <a:spcPct val="100000"/>
              </a:lnSpc>
              <a:spcBef>
                <a:spcPts val="1600"/>
              </a:spcBef>
              <a:spcAft>
                <a:spcPts val="1600"/>
              </a:spcAft>
              <a:buClr>
                <a:schemeClr val="lt1"/>
              </a:buClr>
              <a:buSzPts val="1400"/>
              <a:buFont typeface="Lato"/>
              <a:buChar char="■"/>
              <a:defRPr sz="1400" b="0" i="0" u="none" strike="noStrike" cap="none">
                <a:solidFill>
                  <a:schemeClr val="lt1"/>
                </a:solidFill>
                <a:latin typeface="Lato"/>
                <a:ea typeface="Lato"/>
                <a:cs typeface="Lato"/>
                <a:sym typeface="Lato"/>
              </a:defRPr>
            </a:lvl9pPr>
          </a:lstStyle>
          <a:p>
            <a:endParaRPr/>
          </a:p>
        </p:txBody>
      </p:sp>
      <p:sp>
        <p:nvSpPr>
          <p:cNvPr id="8" name="Google Shape;8;p87"/>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9" r:id="rId2"/>
    <p:sldLayoutId id="214748369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ahoo.com/lifestyle/professor-holds-baby-during-class-student-couldnt-find-sitter-212634439.html"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hyperlink" Target="https://www.cast.org/binaries/content/assets/cast/downloads/cast-udlg3-summaryofchanges-onepage-a11y.pdf" TargetMode="Externa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www.flickr.com/photos/26367123@N07/2515378801" TargetMode="External"/><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20.jpg"/><Relationship Id="rId5" Type="http://schemas.openxmlformats.org/officeDocument/2006/relationships/hyperlink" Target="https://creativecommons.org/licenses/by-nc-nd/2.0/?ref=ccsearch&amp;atype=rich" TargetMode="External"/><Relationship Id="rId4" Type="http://schemas.openxmlformats.org/officeDocument/2006/relationships/hyperlink" Target="https://www.flickr.com/photos/26367123@N07"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flickr.com/photos/97447249@N00/2311097746" TargetMode="External"/><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21.jpg"/><Relationship Id="rId5" Type="http://schemas.openxmlformats.org/officeDocument/2006/relationships/hyperlink" Target="https://creativecommons.org/licenses/by-nc/2.0/?ref=ccsearch&amp;atype=rich" TargetMode="External"/><Relationship Id="rId4" Type="http://schemas.openxmlformats.org/officeDocument/2006/relationships/hyperlink" Target="https://www.flickr.com/photos/97447249@N00"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0.xml"/><Relationship Id="rId1" Type="http://schemas.openxmlformats.org/officeDocument/2006/relationships/video" Target="https://www.youtube.com/embed/92ivgabfdPQ?feature=oembed"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08A2A-EE8A-47EE-9AD1-37ED49888697}"/>
              </a:ext>
            </a:extLst>
          </p:cNvPr>
          <p:cNvSpPr>
            <a:spLocks noGrp="1"/>
          </p:cNvSpPr>
          <p:nvPr>
            <p:ph type="ctrTitle"/>
          </p:nvPr>
        </p:nvSpPr>
        <p:spPr/>
        <p:txBody>
          <a:bodyPr/>
          <a:lstStyle/>
          <a:p>
            <a:r>
              <a:rPr lang="en-US" dirty="0"/>
              <a:t>Advancing UDL Internationally Together</a:t>
            </a:r>
          </a:p>
        </p:txBody>
      </p:sp>
      <p:sp>
        <p:nvSpPr>
          <p:cNvPr id="3" name="Subtitle 2">
            <a:extLst>
              <a:ext uri="{FF2B5EF4-FFF2-40B4-BE49-F238E27FC236}">
                <a16:creationId xmlns:a16="http://schemas.microsoft.com/office/drawing/2014/main" id="{781B69B1-CE08-73DC-0742-1204DCAE1252}"/>
              </a:ext>
            </a:extLst>
          </p:cNvPr>
          <p:cNvSpPr>
            <a:spLocks noGrp="1"/>
          </p:cNvSpPr>
          <p:nvPr>
            <p:ph type="subTitle" idx="1"/>
          </p:nvPr>
        </p:nvSpPr>
        <p:spPr>
          <a:xfrm>
            <a:off x="390525" y="2116943"/>
            <a:ext cx="8222100" cy="432900"/>
          </a:xfrm>
        </p:spPr>
        <p:txBody>
          <a:bodyPr/>
          <a:lstStyle/>
          <a:p>
            <a:r>
              <a:rPr lang="en-US" dirty="0"/>
              <a:t>AHEAD Ireland </a:t>
            </a:r>
            <a:r>
              <a:rPr lang="en-US" sz="2400" dirty="0"/>
              <a:t>March 20</a:t>
            </a:r>
            <a:r>
              <a:rPr lang="en-US" sz="2400" baseline="30000" dirty="0"/>
              <a:t>th</a:t>
            </a:r>
            <a:r>
              <a:rPr lang="en-US" sz="2400" dirty="0"/>
              <a:t> 2024</a:t>
            </a:r>
            <a:endParaRPr lang="en-US" dirty="0"/>
          </a:p>
          <a:p>
            <a:r>
              <a:rPr lang="en-US" sz="2000" dirty="0"/>
              <a:t>Sam Catherine Johnston</a:t>
            </a:r>
          </a:p>
          <a:p>
            <a:r>
              <a:rPr lang="en-US" sz="2000" dirty="0"/>
              <a:t>Chief Postsecondary and Workforce Development Officer, CAST </a:t>
            </a:r>
          </a:p>
        </p:txBody>
      </p:sp>
    </p:spTree>
    <p:extLst>
      <p:ext uri="{BB962C8B-B14F-4D97-AF65-F5344CB8AC3E}">
        <p14:creationId xmlns:p14="http://schemas.microsoft.com/office/powerpoint/2010/main" val="3126850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784B0-B6ED-0D46-3CF5-7CA6807816CF}"/>
              </a:ext>
            </a:extLst>
          </p:cNvPr>
          <p:cNvSpPr>
            <a:spLocks noGrp="1"/>
          </p:cNvSpPr>
          <p:nvPr>
            <p:ph type="title"/>
          </p:nvPr>
        </p:nvSpPr>
        <p:spPr/>
        <p:txBody>
          <a:bodyPr/>
          <a:lstStyle/>
          <a:p>
            <a:r>
              <a:rPr lang="en-US" dirty="0"/>
              <a:t>Accessibility goes mainstream</a:t>
            </a:r>
          </a:p>
        </p:txBody>
      </p:sp>
      <p:sp>
        <p:nvSpPr>
          <p:cNvPr id="3" name="Text Placeholder 2">
            <a:extLst>
              <a:ext uri="{FF2B5EF4-FFF2-40B4-BE49-F238E27FC236}">
                <a16:creationId xmlns:a16="http://schemas.microsoft.com/office/drawing/2014/main" id="{2279C03F-4CFA-13D9-C5D6-E62154AF57B1}"/>
              </a:ext>
            </a:extLst>
          </p:cNvPr>
          <p:cNvSpPr>
            <a:spLocks noGrp="1"/>
          </p:cNvSpPr>
          <p:nvPr>
            <p:ph type="body" idx="1"/>
          </p:nvPr>
        </p:nvSpPr>
        <p:spPr/>
        <p:txBody>
          <a:bodyPr/>
          <a:lstStyle/>
          <a:p>
            <a:r>
              <a:rPr lang="en-US" dirty="0"/>
              <a:t>All educators should have a baseline training in accessibility best practices.</a:t>
            </a:r>
          </a:p>
        </p:txBody>
      </p:sp>
      <p:pic>
        <p:nvPicPr>
          <p:cNvPr id="6149" name="Picture 5" descr="PowerPoint slide with written content">
            <a:extLst>
              <a:ext uri="{FF2B5EF4-FFF2-40B4-BE49-F238E27FC236}">
                <a16:creationId xmlns:a16="http://schemas.microsoft.com/office/drawing/2014/main" id="{063823BF-F883-1D4C-2A22-AE182F79523F}"/>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15257" r="15257"/>
          <a:stretch>
            <a:fillRect/>
          </a:stretch>
        </p:blipFill>
        <p:spPr bwMode="auto">
          <a:xfrm>
            <a:off x="4659925" y="1098852"/>
            <a:ext cx="2591165" cy="1855661"/>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Accessibility window showing errors, warnings, tips and additional info as a result of running an accessibility check on the powerpoint presentation">
            <a:extLst>
              <a:ext uri="{FF2B5EF4-FFF2-40B4-BE49-F238E27FC236}">
                <a16:creationId xmlns:a16="http://schemas.microsoft.com/office/drawing/2014/main" id="{A55E62B4-33EA-21D6-5C87-39CE746CE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1090" y="0"/>
            <a:ext cx="183197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976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D355B-4B51-3EA1-6793-4B95A5D2C374}"/>
              </a:ext>
            </a:extLst>
          </p:cNvPr>
          <p:cNvSpPr>
            <a:spLocks noGrp="1"/>
          </p:cNvSpPr>
          <p:nvPr>
            <p:ph type="title"/>
          </p:nvPr>
        </p:nvSpPr>
        <p:spPr/>
        <p:txBody>
          <a:bodyPr/>
          <a:lstStyle/>
          <a:p>
            <a:r>
              <a:rPr lang="en-US" dirty="0"/>
              <a:t>Accessibility to improve learning</a:t>
            </a:r>
          </a:p>
        </p:txBody>
      </p:sp>
      <p:pic>
        <p:nvPicPr>
          <p:cNvPr id="7170" name="Picture 2" descr="Image of myeloid leukaemia with lymph node invasion in a dog with diseased cells labeled with red arrows">
            <a:extLst>
              <a:ext uri="{FF2B5EF4-FFF2-40B4-BE49-F238E27FC236}">
                <a16:creationId xmlns:a16="http://schemas.microsoft.com/office/drawing/2014/main" id="{F79ED459-D8B8-4793-17B1-486BE4321D3F}"/>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17392" b="1739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lt text example">
            <a:extLst>
              <a:ext uri="{FF2B5EF4-FFF2-40B4-BE49-F238E27FC236}">
                <a16:creationId xmlns:a16="http://schemas.microsoft.com/office/drawing/2014/main" id="{F0134869-CD15-7B57-59CA-A4A6D7B7E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937" y="1349252"/>
            <a:ext cx="3913651" cy="2811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120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81235-C841-1DE3-D807-46475610FE59}"/>
              </a:ext>
            </a:extLst>
          </p:cNvPr>
          <p:cNvSpPr>
            <a:spLocks noGrp="1"/>
          </p:cNvSpPr>
          <p:nvPr>
            <p:ph type="title"/>
          </p:nvPr>
        </p:nvSpPr>
        <p:spPr/>
        <p:txBody>
          <a:bodyPr/>
          <a:lstStyle/>
          <a:p>
            <a:r>
              <a:rPr lang="en-US" dirty="0"/>
              <a:t>Collective action creates large scale change</a:t>
            </a:r>
          </a:p>
        </p:txBody>
      </p:sp>
      <p:sp>
        <p:nvSpPr>
          <p:cNvPr id="3" name="Text Placeholder 2">
            <a:extLst>
              <a:ext uri="{FF2B5EF4-FFF2-40B4-BE49-F238E27FC236}">
                <a16:creationId xmlns:a16="http://schemas.microsoft.com/office/drawing/2014/main" id="{B83AA835-D62D-C714-7111-66C38B24E27A}"/>
              </a:ext>
            </a:extLst>
          </p:cNvPr>
          <p:cNvSpPr>
            <a:spLocks noGrp="1"/>
          </p:cNvSpPr>
          <p:nvPr>
            <p:ph type="body" idx="1"/>
          </p:nvPr>
        </p:nvSpPr>
        <p:spPr/>
        <p:txBody>
          <a:bodyPr/>
          <a:lstStyle/>
          <a:p>
            <a:pPr>
              <a:spcAft>
                <a:spcPts val="600"/>
              </a:spcAft>
            </a:pPr>
            <a:r>
              <a:rPr lang="en-US" sz="1800" dirty="0"/>
              <a:t>Accessible procurement policies and practices</a:t>
            </a:r>
          </a:p>
          <a:p>
            <a:pPr>
              <a:spcAft>
                <a:spcPts val="600"/>
              </a:spcAft>
            </a:pPr>
            <a:br>
              <a:rPr lang="en-US" sz="1800" dirty="0"/>
            </a:br>
            <a:r>
              <a:rPr lang="en-US" sz="1800" dirty="0"/>
              <a:t>Elevate possibilities for personalization through technology </a:t>
            </a:r>
          </a:p>
          <a:p>
            <a:pPr>
              <a:spcAft>
                <a:spcPts val="600"/>
              </a:spcAft>
            </a:pPr>
            <a:br>
              <a:rPr lang="en-US" sz="1800" dirty="0"/>
            </a:br>
            <a:r>
              <a:rPr lang="en-US" sz="1800" dirty="0"/>
              <a:t>Build capacity to create and use accessible materials </a:t>
            </a:r>
          </a:p>
          <a:p>
            <a:pPr>
              <a:spcAft>
                <a:spcPts val="600"/>
              </a:spcAft>
            </a:pPr>
            <a:br>
              <a:rPr lang="en-US" sz="1800" dirty="0"/>
            </a:br>
            <a:r>
              <a:rPr lang="en-US" sz="1800" dirty="0"/>
              <a:t>Disability inclusive hiring and create an accessible workplace</a:t>
            </a:r>
          </a:p>
          <a:p>
            <a:pPr>
              <a:spcAft>
                <a:spcPts val="600"/>
              </a:spcAft>
            </a:pPr>
            <a:br>
              <a:rPr lang="en-US" sz="1800" dirty="0"/>
            </a:br>
            <a:endParaRPr lang="en-US" sz="1800" dirty="0"/>
          </a:p>
        </p:txBody>
      </p:sp>
    </p:spTree>
    <p:extLst>
      <p:ext uri="{BB962C8B-B14F-4D97-AF65-F5344CB8AC3E}">
        <p14:creationId xmlns:p14="http://schemas.microsoft.com/office/powerpoint/2010/main" val="2226094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A4340-D75A-4251-A168-5AA7FD0EEB63}"/>
              </a:ext>
            </a:extLst>
          </p:cNvPr>
          <p:cNvSpPr>
            <a:spLocks noGrp="1"/>
          </p:cNvSpPr>
          <p:nvPr>
            <p:ph type="title"/>
          </p:nvPr>
        </p:nvSpPr>
        <p:spPr/>
        <p:txBody>
          <a:bodyPr/>
          <a:lstStyle/>
          <a:p>
            <a:r>
              <a:rPr lang="en-US" dirty="0"/>
              <a:t>Access stretches beyond accessibility</a:t>
            </a:r>
          </a:p>
        </p:txBody>
      </p:sp>
      <p:sp>
        <p:nvSpPr>
          <p:cNvPr id="3" name="Text Placeholder 2">
            <a:extLst>
              <a:ext uri="{FF2B5EF4-FFF2-40B4-BE49-F238E27FC236}">
                <a16:creationId xmlns:a16="http://schemas.microsoft.com/office/drawing/2014/main" id="{56505AC8-4D68-C07C-F0A6-CE4054D6C80E}"/>
              </a:ext>
            </a:extLst>
          </p:cNvPr>
          <p:cNvSpPr>
            <a:spLocks noGrp="1"/>
          </p:cNvSpPr>
          <p:nvPr>
            <p:ph type="body" idx="1"/>
          </p:nvPr>
        </p:nvSpPr>
        <p:spPr/>
        <p:txBody>
          <a:bodyPr/>
          <a:lstStyle/>
          <a:p>
            <a:r>
              <a:rPr lang="en-US" sz="1800" b="0" i="0" u="sng" strike="noStrike" dirty="0">
                <a:solidFill>
                  <a:srgbClr val="000000"/>
                </a:solidFill>
                <a:effectLst/>
                <a:latin typeface="Arial" panose="020B0604020202020204" pitchFamily="34" charset="0"/>
                <a:hlinkClick r:id="rId2"/>
              </a:rPr>
              <a:t>Professor holds baby during 3-hour class after student couldn’t find a sitter (yahoo.com)</a:t>
            </a:r>
            <a:endParaRPr lang="en-US" dirty="0"/>
          </a:p>
        </p:txBody>
      </p:sp>
      <p:pic>
        <p:nvPicPr>
          <p:cNvPr id="1026" name="Picture 2" descr="Biology professor carrying student's baby while writing on white board">
            <a:extLst>
              <a:ext uri="{FF2B5EF4-FFF2-40B4-BE49-F238E27FC236}">
                <a16:creationId xmlns:a16="http://schemas.microsoft.com/office/drawing/2014/main" id="{2936E73B-2856-FA98-F1AF-73394A5E64A3}"/>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13848" b="1384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332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FBB63-AAE9-0755-02DF-F30F0B1ADFAE}"/>
              </a:ext>
            </a:extLst>
          </p:cNvPr>
          <p:cNvSpPr>
            <a:spLocks noGrp="1"/>
          </p:cNvSpPr>
          <p:nvPr>
            <p:ph type="title"/>
          </p:nvPr>
        </p:nvSpPr>
        <p:spPr/>
        <p:txBody>
          <a:bodyPr/>
          <a:lstStyle/>
          <a:p>
            <a:r>
              <a:rPr lang="en-US" sz="3000" dirty="0"/>
              <a:t>Universal Design </a:t>
            </a:r>
            <a:r>
              <a:rPr lang="en-US" sz="3000" dirty="0" err="1"/>
              <a:t>vrs</a:t>
            </a:r>
            <a:r>
              <a:rPr lang="en-US" sz="3000" dirty="0"/>
              <a:t>. Accessibility as Retrofit</a:t>
            </a:r>
          </a:p>
        </p:txBody>
      </p:sp>
      <p:pic>
        <p:nvPicPr>
          <p:cNvPr id="2050" name="Picture 2" descr="universally designed secondary entrance with entrance that is level to the street, clear signage orienting the person entering to where they are, automatic sliding doors and a wide entryway">
            <a:extLst>
              <a:ext uri="{FF2B5EF4-FFF2-40B4-BE49-F238E27FC236}">
                <a16:creationId xmlns:a16="http://schemas.microsoft.com/office/drawing/2014/main" id="{F5663573-503E-CD78-EC56-922E1699A8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56" y="1628508"/>
            <a:ext cx="4074007" cy="28670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picture shows a cement ramp at the side of the building.  There is also a can at the top of the building where presumably people can put there cigarette butts after smoking a cigarette.  This is an example of accessibility as a retrofit as users that require a ramp, such as those in a powerchair were not considered at the outset when the building was designed, but their needs were addressed as a retrofit towards the end stages of the building design.">
            <a:extLst>
              <a:ext uri="{FF2B5EF4-FFF2-40B4-BE49-F238E27FC236}">
                <a16:creationId xmlns:a16="http://schemas.microsoft.com/office/drawing/2014/main" id="{9C8C92E0-5DDE-A3DB-9275-5D7A280C46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28509"/>
            <a:ext cx="4314825" cy="286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090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D5818-3266-3624-EB44-CA05AE72EA86}"/>
              </a:ext>
            </a:extLst>
          </p:cNvPr>
          <p:cNvSpPr>
            <a:spLocks noGrp="1"/>
          </p:cNvSpPr>
          <p:nvPr>
            <p:ph type="title"/>
          </p:nvPr>
        </p:nvSpPr>
        <p:spPr/>
        <p:txBody>
          <a:bodyPr/>
          <a:lstStyle/>
          <a:p>
            <a:r>
              <a:rPr lang="en-US" dirty="0"/>
              <a:t>Hospitality</a:t>
            </a:r>
          </a:p>
        </p:txBody>
      </p:sp>
      <p:sp>
        <p:nvSpPr>
          <p:cNvPr id="3" name="Text Placeholder 2">
            <a:extLst>
              <a:ext uri="{FF2B5EF4-FFF2-40B4-BE49-F238E27FC236}">
                <a16:creationId xmlns:a16="http://schemas.microsoft.com/office/drawing/2014/main" id="{E92A9056-C713-68A9-223C-2620B72A3B99}"/>
              </a:ext>
            </a:extLst>
          </p:cNvPr>
          <p:cNvSpPr>
            <a:spLocks noGrp="1"/>
          </p:cNvSpPr>
          <p:nvPr>
            <p:ph type="body" sz="quarter" idx="13"/>
          </p:nvPr>
        </p:nvSpPr>
        <p:spPr/>
        <p:txBody>
          <a:bodyPr/>
          <a:lstStyle/>
          <a:p>
            <a:pPr rtl="0">
              <a:spcBef>
                <a:spcPts val="0"/>
              </a:spcBef>
              <a:spcAft>
                <a:spcPts val="0"/>
              </a:spcAft>
            </a:pPr>
            <a:r>
              <a:rPr lang="en-US" sz="1800" b="1" i="0" u="none" strike="noStrike" dirty="0">
                <a:solidFill>
                  <a:srgbClr val="FFFFFF"/>
                </a:solidFill>
                <a:effectLst/>
                <a:latin typeface="Lato" panose="020F0502020204030203" pitchFamily="34" charset="0"/>
              </a:rPr>
              <a:t>Offering the gift of hospitality is an antidote to estrangement.  In his book, Reaching Out, Henri Nouwen defines hospitality as “creating free and friendly space for the stranger”. As such, it is an invitation to relationship.  A hospitable relationship provides a welcoming presence and creates a safe refuge from an often impersonal, hostile world.   Ken Kraybill</a:t>
            </a:r>
            <a:endParaRPr lang="en-US" b="0" dirty="0">
              <a:effectLst/>
            </a:endParaRPr>
          </a:p>
          <a:p>
            <a:br>
              <a:rPr lang="en-US" dirty="0"/>
            </a:br>
            <a:endParaRPr lang="en-US" dirty="0"/>
          </a:p>
        </p:txBody>
      </p:sp>
    </p:spTree>
    <p:extLst>
      <p:ext uri="{BB962C8B-B14F-4D97-AF65-F5344CB8AC3E}">
        <p14:creationId xmlns:p14="http://schemas.microsoft.com/office/powerpoint/2010/main" val="1562425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A9CF4-F713-80B8-A027-D9DB1E2F3AA5}"/>
              </a:ext>
            </a:extLst>
          </p:cNvPr>
          <p:cNvSpPr>
            <a:spLocks noGrp="1"/>
          </p:cNvSpPr>
          <p:nvPr>
            <p:ph type="title"/>
          </p:nvPr>
        </p:nvSpPr>
        <p:spPr/>
        <p:txBody>
          <a:bodyPr/>
          <a:lstStyle/>
          <a:p>
            <a:r>
              <a:rPr lang="en-US" sz="3000" dirty="0"/>
              <a:t>Universal Design and user centered co-design</a:t>
            </a:r>
          </a:p>
        </p:txBody>
      </p:sp>
      <p:sp>
        <p:nvSpPr>
          <p:cNvPr id="3" name="Text Placeholder 2">
            <a:extLst>
              <a:ext uri="{FF2B5EF4-FFF2-40B4-BE49-F238E27FC236}">
                <a16:creationId xmlns:a16="http://schemas.microsoft.com/office/drawing/2014/main" id="{AAE75BB3-6D4D-E7F9-2B1A-A634661CEF1F}"/>
              </a:ext>
            </a:extLst>
          </p:cNvPr>
          <p:cNvSpPr>
            <a:spLocks noGrp="1"/>
          </p:cNvSpPr>
          <p:nvPr>
            <p:ph type="body" idx="1"/>
          </p:nvPr>
        </p:nvSpPr>
        <p:spPr/>
        <p:txBody>
          <a:bodyPr/>
          <a:lstStyle/>
          <a:p>
            <a:r>
              <a:rPr lang="en-US" dirty="0"/>
              <a:t>Universal design for physical and digital infrastructure as the starting point </a:t>
            </a:r>
            <a:r>
              <a:rPr lang="en-US" b="1" dirty="0"/>
              <a:t>coupled with user centered co-design </a:t>
            </a:r>
            <a:r>
              <a:rPr lang="en-US" dirty="0"/>
              <a:t>to build awareness of exclusionary practices and how to replace them.</a:t>
            </a:r>
          </a:p>
        </p:txBody>
      </p:sp>
    </p:spTree>
    <p:extLst>
      <p:ext uri="{BB962C8B-B14F-4D97-AF65-F5344CB8AC3E}">
        <p14:creationId xmlns:p14="http://schemas.microsoft.com/office/powerpoint/2010/main" val="197400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2A04A-E56C-7E97-6BAC-9ABB5937B09A}"/>
              </a:ext>
            </a:extLst>
          </p:cNvPr>
          <p:cNvSpPr>
            <a:spLocks noGrp="1"/>
          </p:cNvSpPr>
          <p:nvPr>
            <p:ph type="title"/>
          </p:nvPr>
        </p:nvSpPr>
        <p:spPr/>
        <p:txBody>
          <a:bodyPr/>
          <a:lstStyle/>
          <a:p>
            <a:r>
              <a:rPr lang="en-US" dirty="0"/>
              <a:t>A different kind of international bank</a:t>
            </a:r>
          </a:p>
        </p:txBody>
      </p:sp>
      <p:sp>
        <p:nvSpPr>
          <p:cNvPr id="3" name="Text Placeholder 2">
            <a:extLst>
              <a:ext uri="{FF2B5EF4-FFF2-40B4-BE49-F238E27FC236}">
                <a16:creationId xmlns:a16="http://schemas.microsoft.com/office/drawing/2014/main" id="{F9028E33-8CB7-82AE-BE0D-B052711D5BB4}"/>
              </a:ext>
            </a:extLst>
          </p:cNvPr>
          <p:cNvSpPr>
            <a:spLocks noGrp="1"/>
          </p:cNvSpPr>
          <p:nvPr>
            <p:ph type="body" idx="1"/>
          </p:nvPr>
        </p:nvSpPr>
        <p:spPr/>
        <p:txBody>
          <a:bodyPr/>
          <a:lstStyle/>
          <a:p>
            <a:pPr rtl="0">
              <a:spcBef>
                <a:spcPts val="0"/>
              </a:spcBef>
              <a:spcAft>
                <a:spcPts val="0"/>
              </a:spcAft>
            </a:pPr>
            <a:r>
              <a:rPr lang="en-US" dirty="0"/>
              <a:t>What should our spaces (e.g., walls, signage, art, homepages, Virtual Reality) look like for equity in expression of identities?</a:t>
            </a:r>
          </a:p>
          <a:p>
            <a:pPr rtl="0">
              <a:spcBef>
                <a:spcPts val="0"/>
              </a:spcBef>
              <a:spcAft>
                <a:spcPts val="0"/>
              </a:spcAft>
            </a:pPr>
            <a:br>
              <a:rPr lang="en-US" dirty="0"/>
            </a:br>
            <a:r>
              <a:rPr lang="en-US" dirty="0"/>
              <a:t>Whose voices haven’t been heard and how do we structure communication and engagement to amplify them?</a:t>
            </a:r>
          </a:p>
          <a:p>
            <a:pPr rtl="0">
              <a:spcBef>
                <a:spcPts val="0"/>
              </a:spcBef>
              <a:spcAft>
                <a:spcPts val="0"/>
              </a:spcAft>
            </a:pPr>
            <a:br>
              <a:rPr lang="en-US" dirty="0"/>
            </a:br>
            <a:r>
              <a:rPr lang="en-US" dirty="0"/>
              <a:t>What should our spaces look like for socially just assessments (Hainsworth and Bracken, site)?</a:t>
            </a:r>
          </a:p>
          <a:p>
            <a:br>
              <a:rPr lang="en-US" dirty="0"/>
            </a:br>
            <a:endParaRPr lang="en-US" dirty="0"/>
          </a:p>
        </p:txBody>
      </p:sp>
    </p:spTree>
    <p:extLst>
      <p:ext uri="{BB962C8B-B14F-4D97-AF65-F5344CB8AC3E}">
        <p14:creationId xmlns:p14="http://schemas.microsoft.com/office/powerpoint/2010/main" val="596412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F250F-712E-E604-790A-64BF4E626DF0}"/>
              </a:ext>
            </a:extLst>
          </p:cNvPr>
          <p:cNvSpPr>
            <a:spLocks noGrp="1"/>
          </p:cNvSpPr>
          <p:nvPr>
            <p:ph type="title"/>
          </p:nvPr>
        </p:nvSpPr>
        <p:spPr/>
        <p:txBody>
          <a:bodyPr/>
          <a:lstStyle/>
          <a:p>
            <a:r>
              <a:rPr lang="en-US" dirty="0"/>
              <a:t>UDL Guidelines 3.0.</a:t>
            </a:r>
          </a:p>
        </p:txBody>
      </p:sp>
      <p:sp>
        <p:nvSpPr>
          <p:cNvPr id="3" name="Text Placeholder 2">
            <a:extLst>
              <a:ext uri="{FF2B5EF4-FFF2-40B4-BE49-F238E27FC236}">
                <a16:creationId xmlns:a16="http://schemas.microsoft.com/office/drawing/2014/main" id="{13D8DEE1-598F-09EF-1E66-81B8ACFD0352}"/>
              </a:ext>
            </a:extLst>
          </p:cNvPr>
          <p:cNvSpPr>
            <a:spLocks noGrp="1"/>
          </p:cNvSpPr>
          <p:nvPr>
            <p:ph type="body" idx="1"/>
          </p:nvPr>
        </p:nvSpPr>
        <p:spPr/>
        <p:txBody>
          <a:bodyPr/>
          <a:lstStyle/>
          <a:p>
            <a:r>
              <a:rPr lang="en-US" dirty="0">
                <a:hlinkClick r:id="rId2"/>
              </a:rPr>
              <a:t>UDL Guidelines 3.0 (cast.org)</a:t>
            </a:r>
            <a:endParaRPr lang="en-US" dirty="0"/>
          </a:p>
        </p:txBody>
      </p:sp>
    </p:spTree>
    <p:extLst>
      <p:ext uri="{BB962C8B-B14F-4D97-AF65-F5344CB8AC3E}">
        <p14:creationId xmlns:p14="http://schemas.microsoft.com/office/powerpoint/2010/main" val="2496330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D74A8-FC96-B416-57D5-9BF0A069BFC1}"/>
              </a:ext>
            </a:extLst>
          </p:cNvPr>
          <p:cNvSpPr>
            <a:spLocks noGrp="1"/>
          </p:cNvSpPr>
          <p:nvPr>
            <p:ph type="title"/>
          </p:nvPr>
        </p:nvSpPr>
        <p:spPr/>
        <p:txBody>
          <a:bodyPr/>
          <a:lstStyle/>
          <a:p>
            <a:r>
              <a:rPr lang="en-US" dirty="0"/>
              <a:t>Reframing Intelligence</a:t>
            </a:r>
          </a:p>
        </p:txBody>
      </p:sp>
    </p:spTree>
    <p:extLst>
      <p:ext uri="{BB962C8B-B14F-4D97-AF65-F5344CB8AC3E}">
        <p14:creationId xmlns:p14="http://schemas.microsoft.com/office/powerpoint/2010/main" val="2823361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22814-22BB-ADD9-9C21-7167D8B8E82D}"/>
              </a:ext>
            </a:extLst>
          </p:cNvPr>
          <p:cNvSpPr>
            <a:spLocks noGrp="1"/>
          </p:cNvSpPr>
          <p:nvPr>
            <p:ph type="title"/>
          </p:nvPr>
        </p:nvSpPr>
        <p:spPr/>
        <p:txBody>
          <a:bodyPr/>
          <a:lstStyle/>
          <a:p>
            <a:r>
              <a:rPr lang="en-US" dirty="0"/>
              <a:t>Our accessibility commitments</a:t>
            </a:r>
          </a:p>
        </p:txBody>
      </p:sp>
      <p:sp>
        <p:nvSpPr>
          <p:cNvPr id="3" name="Text Placeholder 2">
            <a:extLst>
              <a:ext uri="{FF2B5EF4-FFF2-40B4-BE49-F238E27FC236}">
                <a16:creationId xmlns:a16="http://schemas.microsoft.com/office/drawing/2014/main" id="{DE81FA22-D6A6-2A00-AED9-394FEEE8E01A}"/>
              </a:ext>
            </a:extLst>
          </p:cNvPr>
          <p:cNvSpPr>
            <a:spLocks noGrp="1"/>
          </p:cNvSpPr>
          <p:nvPr>
            <p:ph type="body" idx="1"/>
          </p:nvPr>
        </p:nvSpPr>
        <p:spPr/>
        <p:txBody>
          <a:bodyPr/>
          <a:lstStyle/>
          <a:p>
            <a:r>
              <a:rPr lang="en-US" dirty="0"/>
              <a:t>We have run an accessibility check on the slides and corrected any errors</a:t>
            </a:r>
          </a:p>
          <a:p>
            <a:r>
              <a:rPr lang="en-US" dirty="0"/>
              <a:t>All images have alt text</a:t>
            </a:r>
          </a:p>
          <a:p>
            <a:r>
              <a:rPr lang="en-US" dirty="0"/>
              <a:t>All videos have captioning</a:t>
            </a:r>
          </a:p>
          <a:p>
            <a:r>
              <a:rPr lang="en-US" dirty="0"/>
              <a:t>I will describe all visual information</a:t>
            </a:r>
          </a:p>
          <a:p>
            <a:r>
              <a:rPr lang="en-US" dirty="0"/>
              <a:t>Close captioning is enabled</a:t>
            </a:r>
          </a:p>
          <a:p>
            <a:r>
              <a:rPr lang="en-US" dirty="0"/>
              <a:t>Questions can be asked during the Q and A or </a:t>
            </a:r>
            <a:r>
              <a:rPr lang="en-US"/>
              <a:t>via follow up</a:t>
            </a:r>
          </a:p>
        </p:txBody>
      </p:sp>
    </p:spTree>
    <p:extLst>
      <p:ext uri="{BB962C8B-B14F-4D97-AF65-F5344CB8AC3E}">
        <p14:creationId xmlns:p14="http://schemas.microsoft.com/office/powerpoint/2010/main" val="1900524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F0EFA-B892-D384-8A70-23151F3226CD}"/>
              </a:ext>
            </a:extLst>
          </p:cNvPr>
          <p:cNvSpPr>
            <a:spLocks noGrp="1"/>
          </p:cNvSpPr>
          <p:nvPr>
            <p:ph type="title"/>
          </p:nvPr>
        </p:nvSpPr>
        <p:spPr/>
        <p:txBody>
          <a:bodyPr/>
          <a:lstStyle/>
          <a:p>
            <a:r>
              <a:rPr lang="en-US" dirty="0"/>
              <a:t>Fish scale model </a:t>
            </a:r>
          </a:p>
        </p:txBody>
      </p:sp>
      <p:sp>
        <p:nvSpPr>
          <p:cNvPr id="3" name="Text Placeholder 2">
            <a:extLst>
              <a:ext uri="{FF2B5EF4-FFF2-40B4-BE49-F238E27FC236}">
                <a16:creationId xmlns:a16="http://schemas.microsoft.com/office/drawing/2014/main" id="{F4AD7A65-0BB9-EF00-7AD6-FD75D4DDDD47}"/>
              </a:ext>
            </a:extLst>
          </p:cNvPr>
          <p:cNvSpPr>
            <a:spLocks noGrp="1"/>
          </p:cNvSpPr>
          <p:nvPr>
            <p:ph type="body" idx="1"/>
          </p:nvPr>
        </p:nvSpPr>
        <p:spPr>
          <a:xfrm>
            <a:off x="1233900" y="1004674"/>
            <a:ext cx="3557254" cy="3304435"/>
          </a:xfrm>
        </p:spPr>
        <p:txBody>
          <a:bodyPr/>
          <a:lstStyle/>
          <a:p>
            <a:r>
              <a:rPr lang="en-US" dirty="0"/>
              <a:t>Collective achievement made possible by the overlap of narrow specialties</a:t>
            </a:r>
          </a:p>
          <a:p>
            <a:endParaRPr lang="en-US" dirty="0"/>
          </a:p>
          <a:p>
            <a:r>
              <a:rPr lang="en-US" dirty="0"/>
              <a:t>Social creativity</a:t>
            </a:r>
          </a:p>
          <a:p>
            <a:endParaRPr lang="en-US" dirty="0"/>
          </a:p>
          <a:p>
            <a:r>
              <a:rPr lang="en-US" dirty="0"/>
              <a:t>Cultures of participation</a:t>
            </a:r>
          </a:p>
          <a:p>
            <a:endParaRPr lang="en-US" dirty="0"/>
          </a:p>
          <a:p>
            <a:r>
              <a:rPr lang="en-US" sz="2000" i="1" dirty="0"/>
              <a:t>	Gerhard Fischer</a:t>
            </a:r>
          </a:p>
          <a:p>
            <a:endParaRPr lang="en-US" dirty="0"/>
          </a:p>
        </p:txBody>
      </p:sp>
      <p:pic>
        <p:nvPicPr>
          <p:cNvPr id="3074" name="Picture 2" descr="Fish scales">
            <a:extLst>
              <a:ext uri="{FF2B5EF4-FFF2-40B4-BE49-F238E27FC236}">
                <a16:creationId xmlns:a16="http://schemas.microsoft.com/office/drawing/2014/main" id="{407F1113-0826-1304-97AB-D449D584B059}"/>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11945" r="1194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869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2c37942272d_0_54"/>
          <p:cNvSpPr txBox="1">
            <a:spLocks noGrp="1"/>
          </p:cNvSpPr>
          <p:nvPr>
            <p:ph type="title"/>
          </p:nvPr>
        </p:nvSpPr>
        <p:spPr>
          <a:xfrm>
            <a:off x="471900" y="205325"/>
            <a:ext cx="8222100" cy="767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US" dirty="0"/>
              <a:t>Environment optimized for all learners</a:t>
            </a:r>
            <a:endParaRPr dirty="0"/>
          </a:p>
        </p:txBody>
      </p:sp>
      <p:sp>
        <p:nvSpPr>
          <p:cNvPr id="423" name="Google Shape;423;g2c37942272d_0_54"/>
          <p:cNvSpPr txBox="1">
            <a:spLocks noGrp="1"/>
          </p:cNvSpPr>
          <p:nvPr>
            <p:ph type="body" idx="1"/>
          </p:nvPr>
        </p:nvSpPr>
        <p:spPr>
          <a:xfrm>
            <a:off x="531800" y="1462475"/>
            <a:ext cx="4803000" cy="271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US"/>
              <a:t>Much like strong links in a chain, well-supported students, can reinforce one another’s efficacy expectations, provide a wide variety of models of how to reach learning goals, and support one another to become self-regulated learners.</a:t>
            </a:r>
            <a:endParaRPr/>
          </a:p>
        </p:txBody>
      </p:sp>
      <p:sp>
        <p:nvSpPr>
          <p:cNvPr id="424" name="Google Shape;424;g2c37942272d_0_54"/>
          <p:cNvSpPr txBox="1"/>
          <p:nvPr/>
        </p:nvSpPr>
        <p:spPr>
          <a:xfrm>
            <a:off x="5612200" y="4172675"/>
            <a:ext cx="30000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bg2"/>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"Eslabones de mi Cadena || Links of my Chain"</a:t>
            </a:r>
            <a:r>
              <a:rPr lang="en-US" sz="1200" b="0" i="0" u="none" strike="noStrike" cap="none">
                <a:solidFill>
                  <a:schemeClr val="bg2"/>
                </a:solidFill>
                <a:highlight>
                  <a:srgbClr val="FFFFFF"/>
                </a:highlight>
                <a:latin typeface="Arial"/>
                <a:ea typeface="Arial"/>
                <a:cs typeface="Arial"/>
                <a:sym typeface="Arial"/>
              </a:rPr>
              <a:t> by </a:t>
            </a:r>
            <a:r>
              <a:rPr lang="en-US" sz="1200" b="0" i="0" u="none" strike="noStrike" cap="none">
                <a:solidFill>
                  <a:schemeClr val="bg2"/>
                </a:solidFill>
                <a:highlight>
                  <a:srgbClr val="FFFFFF"/>
                </a:highlight>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Alberto Fernández</a:t>
            </a:r>
            <a:r>
              <a:rPr lang="en-US" sz="1200" b="0" i="0" u="none" strike="noStrike" cap="none">
                <a:solidFill>
                  <a:schemeClr val="bg2"/>
                </a:solidFill>
                <a:highlight>
                  <a:srgbClr val="FFFFFF"/>
                </a:highlight>
                <a:latin typeface="Arial"/>
                <a:ea typeface="Arial"/>
                <a:cs typeface="Arial"/>
                <a:sym typeface="Arial"/>
              </a:rPr>
              <a:t> is licensed under </a:t>
            </a:r>
            <a:r>
              <a:rPr lang="en-US" sz="1200" b="0" i="0" u="none" strike="noStrike" cap="none">
                <a:solidFill>
                  <a:schemeClr val="bg2"/>
                </a:solidFill>
                <a:highlight>
                  <a:srgbClr val="FFFFFF"/>
                </a:highlight>
                <a:uFill>
                  <a:noFill/>
                </a:uFill>
                <a:latin typeface="Arial"/>
                <a:ea typeface="Arial"/>
                <a:cs typeface="Arial"/>
                <a:sym typeface="Arial"/>
                <a:hlinkClick r:id="rId5">
                  <a:extLst>
                    <a:ext uri="{A12FA001-AC4F-418D-AE19-62706E023703}">
                      <ahyp:hlinkClr xmlns:ahyp="http://schemas.microsoft.com/office/drawing/2018/hyperlinkcolor" val="tx"/>
                    </a:ext>
                  </a:extLst>
                </a:hlinkClick>
              </a:rPr>
              <a:t>CC BY-NC-ND 2.0</a:t>
            </a:r>
            <a:endParaRPr sz="1400" b="0" i="0" u="none" strike="noStrike" cap="none">
              <a:solidFill>
                <a:schemeClr val="bg2"/>
              </a:solidFill>
              <a:latin typeface="Arial"/>
              <a:ea typeface="Arial"/>
              <a:cs typeface="Arial"/>
              <a:sym typeface="Arial"/>
            </a:endParaRPr>
          </a:p>
        </p:txBody>
      </p:sp>
      <p:pic>
        <p:nvPicPr>
          <p:cNvPr id="425" name="Google Shape;425;g2c37942272d_0_54" descr="links in a chain"/>
          <p:cNvPicPr preferRelativeResize="0"/>
          <p:nvPr/>
        </p:nvPicPr>
        <p:blipFill rotWithShape="1">
          <a:blip r:embed="rId6">
            <a:alphaModFix/>
          </a:blip>
          <a:srcRect/>
          <a:stretch/>
        </p:blipFill>
        <p:spPr>
          <a:xfrm>
            <a:off x="5334800" y="1462474"/>
            <a:ext cx="3618600" cy="2410875"/>
          </a:xfrm>
          <a:prstGeom prst="rect">
            <a:avLst/>
          </a:prstGeom>
          <a:noFill/>
          <a:ln>
            <a:noFill/>
          </a:ln>
        </p:spPr>
      </p:pic>
    </p:spTree>
    <p:extLst>
      <p:ext uri="{BB962C8B-B14F-4D97-AF65-F5344CB8AC3E}">
        <p14:creationId xmlns:p14="http://schemas.microsoft.com/office/powerpoint/2010/main" val="1839726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gccf699730a_0_0"/>
          <p:cNvSpPr txBox="1">
            <a:spLocks noGrp="1"/>
          </p:cNvSpPr>
          <p:nvPr>
            <p:ph type="title"/>
          </p:nvPr>
        </p:nvSpPr>
        <p:spPr>
          <a:xfrm>
            <a:off x="471900" y="205325"/>
            <a:ext cx="8222100" cy="767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US" dirty="0"/>
              <a:t>Social to self model of self-regulation</a:t>
            </a:r>
            <a:endParaRPr dirty="0"/>
          </a:p>
        </p:txBody>
      </p:sp>
      <p:sp>
        <p:nvSpPr>
          <p:cNvPr id="440" name="Google Shape;440;gccf699730a_0_0"/>
          <p:cNvSpPr txBox="1">
            <a:spLocks noGrp="1"/>
          </p:cNvSpPr>
          <p:nvPr>
            <p:ph type="body" idx="1"/>
          </p:nvPr>
        </p:nvSpPr>
        <p:spPr>
          <a:xfrm>
            <a:off x="471900" y="1375575"/>
            <a:ext cx="5124600" cy="271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2400"/>
              <a:buNone/>
            </a:pPr>
            <a:r>
              <a:rPr lang="en-US" sz="2200" dirty="0"/>
              <a:t>“</a:t>
            </a:r>
            <a:r>
              <a:rPr lang="en-US" sz="2200" b="1" dirty="0"/>
              <a:t>models, verbal description, and social guidance and feedback</a:t>
            </a:r>
            <a:r>
              <a:rPr lang="en-US" sz="2200" dirty="0"/>
              <a:t>” influence self-regulation.  As the learner becomes more independent, individual influences take hold, promoting “internal standards, self-reinforcement, self-regulatory processes, self-efficacy beliefs” (p.198)</a:t>
            </a:r>
            <a:r>
              <a:rPr lang="en-US" sz="1700" dirty="0"/>
              <a:t>Schunk and Zimmerman, 1997</a:t>
            </a:r>
            <a:endParaRPr sz="1900" dirty="0"/>
          </a:p>
          <a:p>
            <a:pPr marL="0" lvl="0" indent="0" algn="l" rtl="0">
              <a:lnSpc>
                <a:spcPct val="115000"/>
              </a:lnSpc>
              <a:spcBef>
                <a:spcPts val="1200"/>
              </a:spcBef>
              <a:spcAft>
                <a:spcPts val="1200"/>
              </a:spcAft>
              <a:buSzPts val="2400"/>
              <a:buNone/>
            </a:pPr>
            <a:r>
              <a:rPr lang="en-US" sz="1200" dirty="0">
                <a:solidFill>
                  <a:schemeClr val="bg2"/>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a:t>
            </a:r>
            <a:r>
              <a:rPr lang="en-US" sz="900" dirty="0">
                <a:solidFill>
                  <a:schemeClr val="bg2"/>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Mouth Wide Open - Lion"</a:t>
            </a:r>
            <a:r>
              <a:rPr lang="en-US" sz="900" dirty="0">
                <a:solidFill>
                  <a:schemeClr val="bg2"/>
                </a:solidFill>
                <a:highlight>
                  <a:srgbClr val="FFFFFF"/>
                </a:highlight>
                <a:latin typeface="Arial"/>
                <a:ea typeface="Arial"/>
                <a:cs typeface="Arial"/>
                <a:sym typeface="Arial"/>
              </a:rPr>
              <a:t> by </a:t>
            </a:r>
            <a:r>
              <a:rPr lang="en-US" sz="900" dirty="0" err="1">
                <a:solidFill>
                  <a:schemeClr val="bg2"/>
                </a:solidFill>
                <a:highlight>
                  <a:srgbClr val="FFFFFF"/>
                </a:highlight>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TangoPango</a:t>
            </a:r>
            <a:r>
              <a:rPr lang="en-US" sz="900" dirty="0">
                <a:solidFill>
                  <a:schemeClr val="bg2"/>
                </a:solidFill>
                <a:highlight>
                  <a:srgbClr val="FFFFFF"/>
                </a:highlight>
                <a:latin typeface="Arial"/>
                <a:ea typeface="Arial"/>
                <a:cs typeface="Arial"/>
                <a:sym typeface="Arial"/>
              </a:rPr>
              <a:t> is licensed under </a:t>
            </a:r>
            <a:r>
              <a:rPr lang="en-US" sz="900" dirty="0">
                <a:solidFill>
                  <a:schemeClr val="bg2"/>
                </a:solidFill>
                <a:highlight>
                  <a:srgbClr val="FFFFFF"/>
                </a:highlight>
                <a:uFill>
                  <a:noFill/>
                </a:uFill>
                <a:latin typeface="Arial"/>
                <a:ea typeface="Arial"/>
                <a:cs typeface="Arial"/>
                <a:sym typeface="Arial"/>
                <a:hlinkClick r:id="rId5">
                  <a:extLst>
                    <a:ext uri="{A12FA001-AC4F-418D-AE19-62706E023703}">
                      <ahyp:hlinkClr xmlns:ahyp="http://schemas.microsoft.com/office/drawing/2018/hyperlinkcolor" val="tx"/>
                    </a:ext>
                  </a:extLst>
                </a:hlinkClick>
              </a:rPr>
              <a:t>CC BY-NC 2.0</a:t>
            </a:r>
            <a:endParaRPr sz="900" dirty="0">
              <a:solidFill>
                <a:schemeClr val="bg2"/>
              </a:solidFill>
            </a:endParaRPr>
          </a:p>
        </p:txBody>
      </p:sp>
      <p:pic>
        <p:nvPicPr>
          <p:cNvPr id="441" name="Google Shape;441;gccf699730a_0_0" descr="lion opening it's mouth wide"/>
          <p:cNvPicPr preferRelativeResize="0"/>
          <p:nvPr/>
        </p:nvPicPr>
        <p:blipFill rotWithShape="1">
          <a:blip r:embed="rId6">
            <a:alphaModFix/>
          </a:blip>
          <a:srcRect/>
          <a:stretch/>
        </p:blipFill>
        <p:spPr>
          <a:xfrm>
            <a:off x="5959575" y="1108925"/>
            <a:ext cx="2863351" cy="4292350"/>
          </a:xfrm>
          <a:prstGeom prst="rect">
            <a:avLst/>
          </a:prstGeom>
          <a:noFill/>
          <a:ln>
            <a:noFill/>
          </a:ln>
        </p:spPr>
      </p:pic>
    </p:spTree>
    <p:extLst>
      <p:ext uri="{BB962C8B-B14F-4D97-AF65-F5344CB8AC3E}">
        <p14:creationId xmlns:p14="http://schemas.microsoft.com/office/powerpoint/2010/main" val="3657499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2c37942272d_0_180"/>
          <p:cNvSpPr txBox="1">
            <a:spLocks noGrp="1"/>
          </p:cNvSpPr>
          <p:nvPr>
            <p:ph type="title"/>
          </p:nvPr>
        </p:nvSpPr>
        <p:spPr>
          <a:xfrm>
            <a:off x="471900" y="205325"/>
            <a:ext cx="8434708"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International bank of socially just assessment</a:t>
            </a:r>
            <a:endParaRPr dirty="0"/>
          </a:p>
        </p:txBody>
      </p:sp>
      <p:sp>
        <p:nvSpPr>
          <p:cNvPr id="431" name="Google Shape;431;g2c37942272d_0_180"/>
          <p:cNvSpPr txBox="1">
            <a:spLocks noGrp="1"/>
          </p:cNvSpPr>
          <p:nvPr>
            <p:ph type="body" idx="1"/>
          </p:nvPr>
        </p:nvSpPr>
        <p:spPr>
          <a:xfrm>
            <a:off x="471900" y="1385675"/>
            <a:ext cx="18951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Co-design</a:t>
            </a:r>
            <a:endParaRPr b="1"/>
          </a:p>
          <a:p>
            <a:pPr marL="0" lvl="0" indent="0" algn="l" rtl="0">
              <a:spcBef>
                <a:spcPts val="0"/>
              </a:spcBef>
              <a:spcAft>
                <a:spcPts val="0"/>
              </a:spcAft>
              <a:buNone/>
            </a:pPr>
            <a:r>
              <a:rPr lang="en-US" sz="2000"/>
              <a:t>How can we regularly ask students for feedback on assessments</a:t>
            </a:r>
            <a:endParaRPr sz="2000"/>
          </a:p>
        </p:txBody>
      </p:sp>
      <p:sp>
        <p:nvSpPr>
          <p:cNvPr id="432" name="Google Shape;432;g2c37942272d_0_180"/>
          <p:cNvSpPr txBox="1">
            <a:spLocks noGrp="1"/>
          </p:cNvSpPr>
          <p:nvPr>
            <p:ph type="body" idx="2"/>
          </p:nvPr>
        </p:nvSpPr>
        <p:spPr>
          <a:xfrm>
            <a:off x="2651722" y="1385675"/>
            <a:ext cx="19623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Choice</a:t>
            </a:r>
            <a:endParaRPr b="1"/>
          </a:p>
          <a:p>
            <a:pPr marL="0" lvl="0" indent="0" algn="l" rtl="0">
              <a:spcBef>
                <a:spcPts val="0"/>
              </a:spcBef>
              <a:spcAft>
                <a:spcPts val="0"/>
              </a:spcAft>
              <a:buNone/>
            </a:pPr>
            <a:r>
              <a:rPr lang="en-US" sz="2000"/>
              <a:t>What strategies are we using to offer multiple ways to demonstrate and build skills and understanding</a:t>
            </a:r>
            <a:endParaRPr sz="2000"/>
          </a:p>
        </p:txBody>
      </p:sp>
      <p:sp>
        <p:nvSpPr>
          <p:cNvPr id="433" name="Google Shape;433;g2c37942272d_0_180"/>
          <p:cNvSpPr txBox="1">
            <a:spLocks noGrp="1"/>
          </p:cNvSpPr>
          <p:nvPr>
            <p:ph type="body" idx="3"/>
          </p:nvPr>
        </p:nvSpPr>
        <p:spPr>
          <a:xfrm>
            <a:off x="4898931" y="1385675"/>
            <a:ext cx="19623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Variability</a:t>
            </a:r>
            <a:endParaRPr b="1"/>
          </a:p>
          <a:p>
            <a:pPr marL="0" lvl="0" indent="0" algn="l" rtl="0">
              <a:spcBef>
                <a:spcPts val="0"/>
              </a:spcBef>
              <a:spcAft>
                <a:spcPts val="0"/>
              </a:spcAft>
              <a:buNone/>
            </a:pPr>
            <a:r>
              <a:rPr lang="en-US" sz="2000"/>
              <a:t>How do assessments celebrate variability in learners and experiences</a:t>
            </a:r>
            <a:endParaRPr sz="2000"/>
          </a:p>
        </p:txBody>
      </p:sp>
      <p:sp>
        <p:nvSpPr>
          <p:cNvPr id="434" name="Google Shape;434;g2c37942272d_0_180"/>
          <p:cNvSpPr txBox="1">
            <a:spLocks noGrp="1"/>
          </p:cNvSpPr>
          <p:nvPr>
            <p:ph type="body" idx="4"/>
          </p:nvPr>
        </p:nvSpPr>
        <p:spPr>
          <a:xfrm>
            <a:off x="7146131" y="1385675"/>
            <a:ext cx="19623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Connection</a:t>
            </a:r>
            <a:endParaRPr b="1"/>
          </a:p>
          <a:p>
            <a:pPr marL="0" lvl="0" indent="0" algn="l" rtl="0">
              <a:spcBef>
                <a:spcPts val="0"/>
              </a:spcBef>
              <a:spcAft>
                <a:spcPts val="0"/>
              </a:spcAft>
              <a:buNone/>
            </a:pPr>
            <a:r>
              <a:rPr lang="en-US" sz="2000"/>
              <a:t>How do assessments create the capacity for students to reflect on and talk about their learning</a:t>
            </a:r>
            <a:r>
              <a:rPr lang="en-US"/>
              <a:t> </a:t>
            </a:r>
            <a:endParaRPr/>
          </a:p>
        </p:txBody>
      </p:sp>
    </p:spTree>
    <p:extLst>
      <p:ext uri="{BB962C8B-B14F-4D97-AF65-F5344CB8AC3E}">
        <p14:creationId xmlns:p14="http://schemas.microsoft.com/office/powerpoint/2010/main" val="2739045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32835-416D-75AC-4C8A-CE09AB913CFC}"/>
              </a:ext>
            </a:extLst>
          </p:cNvPr>
          <p:cNvSpPr>
            <a:spLocks noGrp="1"/>
          </p:cNvSpPr>
          <p:nvPr>
            <p:ph type="title"/>
          </p:nvPr>
        </p:nvSpPr>
        <p:spPr/>
        <p:txBody>
          <a:bodyPr/>
          <a:lstStyle/>
          <a:p>
            <a:r>
              <a:rPr lang="en-US" dirty="0"/>
              <a:t>AI and distributed intelligence</a:t>
            </a:r>
          </a:p>
        </p:txBody>
      </p:sp>
      <p:sp>
        <p:nvSpPr>
          <p:cNvPr id="3" name="Text Placeholder 2">
            <a:extLst>
              <a:ext uri="{FF2B5EF4-FFF2-40B4-BE49-F238E27FC236}">
                <a16:creationId xmlns:a16="http://schemas.microsoft.com/office/drawing/2014/main" id="{6A3218C8-1376-7980-C958-290F2085FAD4}"/>
              </a:ext>
            </a:extLst>
          </p:cNvPr>
          <p:cNvSpPr>
            <a:spLocks noGrp="1"/>
          </p:cNvSpPr>
          <p:nvPr>
            <p:ph type="body" idx="1"/>
          </p:nvPr>
        </p:nvSpPr>
        <p:spPr/>
        <p:txBody>
          <a:bodyPr/>
          <a:lstStyle/>
          <a:p>
            <a:r>
              <a:rPr lang="en-US" dirty="0"/>
              <a:t>How could a new model of intelligence as distributed rather than individual enable us to use Artificial Intelligence differently?</a:t>
            </a:r>
          </a:p>
          <a:p>
            <a:endParaRPr lang="en-US" dirty="0"/>
          </a:p>
          <a:p>
            <a:r>
              <a:rPr lang="en-US" dirty="0"/>
              <a:t>Could we add this to our international bank??</a:t>
            </a:r>
          </a:p>
        </p:txBody>
      </p:sp>
    </p:spTree>
    <p:extLst>
      <p:ext uri="{BB962C8B-B14F-4D97-AF65-F5344CB8AC3E}">
        <p14:creationId xmlns:p14="http://schemas.microsoft.com/office/powerpoint/2010/main" val="295728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1F2AC-66AC-532D-CDF9-9CECEF5DBBC3}"/>
              </a:ext>
            </a:extLst>
          </p:cNvPr>
          <p:cNvSpPr>
            <a:spLocks noGrp="1"/>
          </p:cNvSpPr>
          <p:nvPr>
            <p:ph type="title"/>
          </p:nvPr>
        </p:nvSpPr>
        <p:spPr/>
        <p:txBody>
          <a:bodyPr/>
          <a:lstStyle/>
          <a:p>
            <a:r>
              <a:rPr lang="en-US" dirty="0"/>
              <a:t>Questions and ideas</a:t>
            </a:r>
          </a:p>
        </p:txBody>
      </p:sp>
      <p:pic>
        <p:nvPicPr>
          <p:cNvPr id="1026" name="Picture 2">
            <a:extLst>
              <a:ext uri="{FF2B5EF4-FFF2-40B4-BE49-F238E27FC236}">
                <a16:creationId xmlns:a16="http://schemas.microsoft.com/office/drawing/2014/main" id="{8E62E35A-769E-8B11-01C5-123C3885B525}"/>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862" y="1117600"/>
            <a:ext cx="3523876" cy="352387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26F5EA24-F8A6-7C6F-C400-97C9A87B7D2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925" y="1117600"/>
            <a:ext cx="3523876" cy="3523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891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title="Assume That I Can | Global World Down Syndrome Day Campaign 2024">
            <a:hlinkClick r:id="" action="ppaction://media"/>
            <a:extLst>
              <a:ext uri="{FF2B5EF4-FFF2-40B4-BE49-F238E27FC236}">
                <a16:creationId xmlns:a16="http://schemas.microsoft.com/office/drawing/2014/main" id="{9FBB2077-F007-5FC5-3D29-FE6B8DDA7730}"/>
              </a:ext>
            </a:extLst>
          </p:cNvPr>
          <p:cNvPicPr>
            <a:picLocks noRot="1" noChangeAspect="1"/>
          </p:cNvPicPr>
          <p:nvPr>
            <a:videoFile r:link="rId1"/>
          </p:nvPr>
        </p:nvPicPr>
        <p:blipFill>
          <a:blip r:embed="rId3"/>
          <a:stretch>
            <a:fillRect/>
          </a:stretch>
        </p:blipFill>
        <p:spPr>
          <a:xfrm>
            <a:off x="15875" y="0"/>
            <a:ext cx="9110663" cy="5143500"/>
          </a:xfrm>
          <a:prstGeom prst="rect">
            <a:avLst/>
          </a:prstGeom>
        </p:spPr>
      </p:pic>
      <p:sp>
        <p:nvSpPr>
          <p:cNvPr id="8" name="Title 7">
            <a:extLst>
              <a:ext uri="{FF2B5EF4-FFF2-40B4-BE49-F238E27FC236}">
                <a16:creationId xmlns:a16="http://schemas.microsoft.com/office/drawing/2014/main" id="{E0F95E71-12C5-0F4A-AB5C-9B67BE27A73A}"/>
              </a:ext>
            </a:extLst>
          </p:cNvPr>
          <p:cNvSpPr>
            <a:spLocks noGrp="1"/>
          </p:cNvSpPr>
          <p:nvPr>
            <p:ph type="title"/>
          </p:nvPr>
        </p:nvSpPr>
        <p:spPr>
          <a:xfrm>
            <a:off x="471900" y="-767700"/>
            <a:ext cx="8222100" cy="767700"/>
          </a:xfrm>
        </p:spPr>
        <p:txBody>
          <a:bodyPr spcFirstLastPara="1" wrap="square" lIns="91425" tIns="91425" rIns="91425" bIns="91425" anchor="b" anchorCtr="0">
            <a:noAutofit/>
          </a:bodyPr>
          <a:lstStyle/>
          <a:p>
            <a:r>
              <a:rPr lang="en-US" dirty="0"/>
              <a:t>Video by </a:t>
            </a:r>
            <a:r>
              <a:rPr lang="en-US" dirty="0" err="1"/>
              <a:t>Coor</a:t>
            </a:r>
            <a:r>
              <a:rPr lang="en-US" dirty="0"/>
              <a:t> Down world down syndrome day</a:t>
            </a:r>
          </a:p>
        </p:txBody>
      </p:sp>
    </p:spTree>
    <p:extLst>
      <p:ext uri="{BB962C8B-B14F-4D97-AF65-F5344CB8AC3E}">
        <p14:creationId xmlns:p14="http://schemas.microsoft.com/office/powerpoint/2010/main" val="24376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Title"/>
          <p:cNvSpPr txBox="1">
            <a:spLocks noGrp="1"/>
          </p:cNvSpPr>
          <p:nvPr>
            <p:ph type="title"/>
          </p:nvPr>
        </p:nvSpPr>
        <p:spPr>
          <a:xfrm>
            <a:off x="460950" y="681296"/>
            <a:ext cx="8222100" cy="882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6600" b="0">
                <a:latin typeface="Lato Black"/>
                <a:ea typeface="Lato Black"/>
                <a:cs typeface="Lato Black"/>
                <a:sym typeface="Lato Black"/>
              </a:rPr>
              <a:t>Thank you!</a:t>
            </a:r>
            <a:endParaRPr sz="6600" b="0"/>
          </a:p>
        </p:txBody>
      </p:sp>
      <p:sp>
        <p:nvSpPr>
          <p:cNvPr id="3" name="Subtitle 2">
            <a:extLst>
              <a:ext uri="{FF2B5EF4-FFF2-40B4-BE49-F238E27FC236}">
                <a16:creationId xmlns:a16="http://schemas.microsoft.com/office/drawing/2014/main" id="{D8F49BCB-CC65-72C9-E322-355DC5168B8F}"/>
              </a:ext>
            </a:extLst>
          </p:cNvPr>
          <p:cNvSpPr>
            <a:spLocks noGrp="1"/>
          </p:cNvSpPr>
          <p:nvPr>
            <p:ph type="subTitle" idx="1"/>
          </p:nvPr>
        </p:nvSpPr>
        <p:spPr>
          <a:xfrm>
            <a:off x="593352" y="1861670"/>
            <a:ext cx="8231100" cy="882300"/>
          </a:xfrm>
        </p:spPr>
        <p:txBody>
          <a:bodyPr/>
          <a:lstStyle/>
          <a:p>
            <a:pPr marL="7938" indent="0">
              <a:lnSpc>
                <a:spcPct val="114000"/>
              </a:lnSpc>
            </a:pPr>
            <a:r>
              <a:rPr lang="en-US" sz="2000" b="1">
                <a:solidFill>
                  <a:srgbClr val="FFFFFF"/>
                </a:solidFill>
                <a:effectLst/>
                <a:latin typeface="Lato" panose="020F0502020204030203" pitchFamily="34" charset="0"/>
                <a:ea typeface="Lato" panose="020F0502020204030203" pitchFamily="34" charset="0"/>
                <a:cs typeface="Lato" panose="020F0502020204030203" pitchFamily="34" charset="0"/>
              </a:rPr>
              <a:t>Find out more: </a:t>
            </a:r>
            <a:r>
              <a:rPr lang="en-US" sz="2000" b="1" err="1">
                <a:solidFill>
                  <a:srgbClr val="BADA55"/>
                </a:solidFill>
                <a:effectLst/>
                <a:latin typeface="Lato" panose="020F0502020204030203" pitchFamily="34" charset="0"/>
                <a:ea typeface="Lato" panose="020F0502020204030203" pitchFamily="34" charset="0"/>
                <a:cs typeface="Lato" panose="020F0502020204030203" pitchFamily="34" charset="0"/>
              </a:rPr>
              <a:t>workforce.cast.org</a:t>
            </a:r>
            <a:endParaRPr lang="en-US" sz="2000" b="1">
              <a:solidFill>
                <a:srgbClr val="BADA55"/>
              </a:solidFill>
              <a:effectLst/>
              <a:latin typeface="Lato" panose="020F0502020204030203" pitchFamily="34" charset="0"/>
              <a:ea typeface="Lato" panose="020F0502020204030203" pitchFamily="34" charset="0"/>
              <a:cs typeface="Lato" panose="020F0502020204030203" pitchFamily="34" charset="0"/>
            </a:endParaRPr>
          </a:p>
          <a:p>
            <a:pPr marL="7938" indent="0">
              <a:lnSpc>
                <a:spcPct val="114000"/>
              </a:lnSpc>
            </a:pPr>
            <a:r>
              <a:rPr lang="en-US" sz="2000" b="1">
                <a:solidFill>
                  <a:srgbClr val="FFFFFF"/>
                </a:solidFill>
                <a:effectLst/>
                <a:latin typeface="Lato" panose="020F0502020204030203" pitchFamily="34" charset="0"/>
                <a:ea typeface="Lato" panose="020F0502020204030203" pitchFamily="34" charset="0"/>
                <a:cs typeface="Lato" panose="020F0502020204030203" pitchFamily="34" charset="0"/>
              </a:rPr>
              <a:t>Contact us at </a:t>
            </a:r>
            <a:r>
              <a:rPr lang="en-US" sz="2000" b="1" err="1">
                <a:solidFill>
                  <a:srgbClr val="BADA55"/>
                </a:solidFill>
                <a:effectLst/>
                <a:latin typeface="Lato" panose="020F0502020204030203" pitchFamily="34" charset="0"/>
                <a:ea typeface="Lato" panose="020F0502020204030203" pitchFamily="34" charset="0"/>
                <a:cs typeface="Lato" panose="020F0502020204030203" pitchFamily="34" charset="0"/>
              </a:rPr>
              <a:t>cast@cast.org</a:t>
            </a:r>
            <a:endParaRPr lang="en-US" sz="2000" b="1">
              <a:solidFill>
                <a:srgbClr val="BADA55"/>
              </a:solidFill>
              <a:effectLst/>
              <a:latin typeface="Lato" panose="020F0502020204030203" pitchFamily="34" charset="0"/>
              <a:ea typeface="Lato" panose="020F0502020204030203" pitchFamily="34" charset="0"/>
              <a:cs typeface="Lato" panose="020F0502020204030203" pitchFamily="34" charset="0"/>
            </a:endParaRPr>
          </a:p>
          <a:p>
            <a:pPr marL="7938" indent="0">
              <a:lnSpc>
                <a:spcPct val="114000"/>
              </a:lnSpc>
            </a:pPr>
            <a:r>
              <a:rPr lang="en-US" sz="2000" b="1">
                <a:solidFill>
                  <a:srgbClr val="FFFFFF"/>
                </a:solidFill>
                <a:effectLst/>
                <a:latin typeface="Lato" panose="020F0502020204030203" pitchFamily="34" charset="0"/>
                <a:ea typeface="Lato" panose="020F0502020204030203" pitchFamily="34" charset="0"/>
                <a:cs typeface="Lato" panose="020F0502020204030203" pitchFamily="34" charset="0"/>
              </a:rPr>
              <a:t>Follow CAST on social media: </a:t>
            </a:r>
            <a:r>
              <a:rPr lang="en-US" sz="2000" b="1">
                <a:solidFill>
                  <a:srgbClr val="BADA55"/>
                </a:solidFill>
                <a:effectLst/>
                <a:latin typeface="Lato" panose="020F0502020204030203" pitchFamily="34" charset="0"/>
                <a:ea typeface="Lato" panose="020F0502020204030203" pitchFamily="34" charset="0"/>
                <a:cs typeface="Lato" panose="020F0502020204030203" pitchFamily="34" charset="0"/>
              </a:rPr>
              <a:t>@CAST_UDL</a:t>
            </a:r>
          </a:p>
          <a:p>
            <a:pPr marL="7938" indent="0"/>
            <a:endParaRPr lang="en-US" sz="2000" b="1">
              <a:latin typeface="Lato" panose="020F0502020204030203" pitchFamily="34" charset="0"/>
              <a:ea typeface="Lato" panose="020F0502020204030203" pitchFamily="34" charset="0"/>
              <a:cs typeface="Lato" panose="020F0502020204030203" pitchFamily="34" charset="0"/>
            </a:endParaRPr>
          </a:p>
        </p:txBody>
      </p:sp>
      <p:pic>
        <p:nvPicPr>
          <p:cNvPr id="5" name="Picture 4">
            <a:extLst>
              <a:ext uri="{FF2B5EF4-FFF2-40B4-BE49-F238E27FC236}">
                <a16:creationId xmlns:a16="http://schemas.microsoft.com/office/drawing/2014/main" id="{EF4FD3B4-9090-C3FE-156B-C5EAAA9DE5B5}"/>
              </a:ext>
              <a:ext uri="{C183D7F6-B498-43B3-948B-1728B52AA6E4}">
                <adec:decorative xmlns:adec="http://schemas.microsoft.com/office/drawing/2017/decorative" val="1"/>
              </a:ext>
            </a:extLst>
          </p:cNvPr>
          <p:cNvPicPr>
            <a:picLocks noChangeAspect="1"/>
          </p:cNvPicPr>
          <p:nvPr/>
        </p:nvPicPr>
        <p:blipFill rotWithShape="1">
          <a:blip r:embed="rId3"/>
          <a:srcRect l="5602" b="6518"/>
          <a:stretch/>
        </p:blipFill>
        <p:spPr>
          <a:xfrm>
            <a:off x="0" y="3403846"/>
            <a:ext cx="7336972" cy="173965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31580-672A-2881-6228-7AF43C8A8963}"/>
              </a:ext>
            </a:extLst>
          </p:cNvPr>
          <p:cNvSpPr>
            <a:spLocks noGrp="1"/>
          </p:cNvSpPr>
          <p:nvPr>
            <p:ph type="title"/>
          </p:nvPr>
        </p:nvSpPr>
        <p:spPr/>
        <p:txBody>
          <a:bodyPr/>
          <a:lstStyle/>
          <a:p>
            <a:r>
              <a:rPr lang="en-US" dirty="0"/>
              <a:t>About CAST</a:t>
            </a:r>
          </a:p>
        </p:txBody>
      </p:sp>
      <p:sp>
        <p:nvSpPr>
          <p:cNvPr id="3" name="Text Placeholder 2">
            <a:extLst>
              <a:ext uri="{FF2B5EF4-FFF2-40B4-BE49-F238E27FC236}">
                <a16:creationId xmlns:a16="http://schemas.microsoft.com/office/drawing/2014/main" id="{9F3F4455-2488-01C8-BAE3-C9BA534C7435}"/>
              </a:ext>
            </a:extLst>
          </p:cNvPr>
          <p:cNvSpPr>
            <a:spLocks noGrp="1"/>
          </p:cNvSpPr>
          <p:nvPr>
            <p:ph type="body" idx="1"/>
          </p:nvPr>
        </p:nvSpPr>
        <p:spPr>
          <a:xfrm>
            <a:off x="471900" y="1233274"/>
            <a:ext cx="8019918" cy="3224425"/>
          </a:xfrm>
        </p:spPr>
        <p:txBody>
          <a:bodyPr/>
          <a:lstStyle/>
          <a:p>
            <a:pPr rtl="0">
              <a:spcBef>
                <a:spcPts val="0"/>
              </a:spcBef>
              <a:spcAft>
                <a:spcPts val="0"/>
              </a:spcAft>
            </a:pPr>
            <a:r>
              <a:rPr lang="en-US" sz="1800" dirty="0">
                <a:solidFill>
                  <a:srgbClr val="434343"/>
                </a:solidFill>
                <a:latin typeface="Lato" panose="020F0502020204030203" pitchFamily="34" charset="0"/>
              </a:rPr>
              <a:t>CAST leads, inspires, and convenes a global community to design equitable, inclusive learning experiences through our Universal Design for Learning framework. </a:t>
            </a:r>
          </a:p>
          <a:p>
            <a:pPr rtl="0">
              <a:spcBef>
                <a:spcPts val="0"/>
              </a:spcBef>
              <a:spcAft>
                <a:spcPts val="0"/>
              </a:spcAft>
            </a:pPr>
            <a:endParaRPr lang="en-US" sz="1800" dirty="0">
              <a:solidFill>
                <a:srgbClr val="434343"/>
              </a:solidFill>
              <a:latin typeface="Lato" panose="020F0502020204030203" pitchFamily="34" charset="0"/>
            </a:endParaRPr>
          </a:p>
          <a:p>
            <a:r>
              <a:rPr lang="en-US" sz="1800" dirty="0">
                <a:solidFill>
                  <a:srgbClr val="434343"/>
                </a:solidFill>
                <a:latin typeface="Lato" panose="020F0502020204030203" pitchFamily="34" charset="0"/>
              </a:rPr>
              <a:t>We envision a world where all learning experiences in school, the workplace, and life are intentionally designed to elevate strengths and eliminate barriers so everyone has the opportunity to grow and thrive.</a:t>
            </a:r>
          </a:p>
          <a:p>
            <a:br>
              <a:rPr lang="en-US" dirty="0"/>
            </a:br>
            <a:endParaRPr lang="en-US" dirty="0"/>
          </a:p>
        </p:txBody>
      </p:sp>
    </p:spTree>
    <p:extLst>
      <p:ext uri="{BB962C8B-B14F-4D97-AF65-F5344CB8AC3E}">
        <p14:creationId xmlns:p14="http://schemas.microsoft.com/office/powerpoint/2010/main" val="505890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FC361-0CEB-60D2-9662-D3B18864E58D}"/>
              </a:ext>
            </a:extLst>
          </p:cNvPr>
          <p:cNvSpPr>
            <a:spLocks noGrp="1"/>
          </p:cNvSpPr>
          <p:nvPr>
            <p:ph type="title"/>
          </p:nvPr>
        </p:nvSpPr>
        <p:spPr/>
        <p:txBody>
          <a:bodyPr/>
          <a:lstStyle/>
          <a:p>
            <a:r>
              <a:rPr lang="en-US" dirty="0"/>
              <a:t>Honoring AHEAD Ireland work</a:t>
            </a:r>
          </a:p>
        </p:txBody>
      </p:sp>
      <p:sp>
        <p:nvSpPr>
          <p:cNvPr id="3" name="Text Placeholder 2">
            <a:extLst>
              <a:ext uri="{FF2B5EF4-FFF2-40B4-BE49-F238E27FC236}">
                <a16:creationId xmlns:a16="http://schemas.microsoft.com/office/drawing/2014/main" id="{4CCC7396-7B03-6A50-A4CD-7CD73116DB17}"/>
              </a:ext>
            </a:extLst>
          </p:cNvPr>
          <p:cNvSpPr>
            <a:spLocks noGrp="1"/>
          </p:cNvSpPr>
          <p:nvPr>
            <p:ph type="body" idx="1"/>
          </p:nvPr>
        </p:nvSpPr>
        <p:spPr/>
        <p:txBody>
          <a:bodyPr/>
          <a:lstStyle/>
          <a:p>
            <a:pPr rtl="0">
              <a:spcBef>
                <a:spcPts val="0"/>
              </a:spcBef>
              <a:spcAft>
                <a:spcPts val="0"/>
              </a:spcAft>
            </a:pPr>
            <a:r>
              <a:rPr lang="en-US" sz="1800" b="0" i="0" u="none" strike="noStrike" dirty="0">
                <a:solidFill>
                  <a:srgbClr val="434343"/>
                </a:solidFill>
                <a:effectLst/>
                <a:latin typeface="Lato" panose="020F0502020204030203" pitchFamily="34" charset="0"/>
              </a:rPr>
              <a:t>UDL implemented across the country</a:t>
            </a:r>
          </a:p>
          <a:p>
            <a:pPr rtl="0">
              <a:spcBef>
                <a:spcPts val="0"/>
              </a:spcBef>
              <a:spcAft>
                <a:spcPts val="0"/>
              </a:spcAft>
            </a:pPr>
            <a:endParaRPr lang="en-US" b="0" dirty="0">
              <a:effectLst/>
            </a:endParaRPr>
          </a:p>
          <a:p>
            <a:pPr rtl="0">
              <a:spcBef>
                <a:spcPts val="0"/>
              </a:spcBef>
              <a:spcAft>
                <a:spcPts val="0"/>
              </a:spcAft>
            </a:pPr>
            <a:r>
              <a:rPr lang="en-US" sz="1800" b="0" i="0" u="none" strike="noStrike" dirty="0">
                <a:solidFill>
                  <a:srgbClr val="434343"/>
                </a:solidFill>
                <a:effectLst/>
                <a:latin typeface="Lato" panose="020F0502020204030203" pitchFamily="34" charset="0"/>
              </a:rPr>
              <a:t>Robust professional development in place</a:t>
            </a:r>
          </a:p>
          <a:p>
            <a:pPr rtl="0">
              <a:spcBef>
                <a:spcPts val="0"/>
              </a:spcBef>
              <a:spcAft>
                <a:spcPts val="0"/>
              </a:spcAft>
            </a:pPr>
            <a:endParaRPr lang="en-US" sz="1800" dirty="0">
              <a:solidFill>
                <a:srgbClr val="434343"/>
              </a:solidFill>
              <a:latin typeface="Lato" panose="020F0502020204030203" pitchFamily="34" charset="0"/>
            </a:endParaRPr>
          </a:p>
          <a:p>
            <a:pPr rtl="0">
              <a:spcBef>
                <a:spcPts val="0"/>
              </a:spcBef>
              <a:spcAft>
                <a:spcPts val="0"/>
              </a:spcAft>
            </a:pPr>
            <a:r>
              <a:rPr lang="en-US" sz="1800" b="0" dirty="0">
                <a:solidFill>
                  <a:srgbClr val="434343"/>
                </a:solidFill>
                <a:effectLst/>
                <a:latin typeface="Lato" panose="020F0502020204030203" pitchFamily="34" charset="0"/>
              </a:rPr>
              <a:t>Prioritized and planned for sustainability</a:t>
            </a:r>
          </a:p>
          <a:p>
            <a:pPr rtl="0">
              <a:spcBef>
                <a:spcPts val="0"/>
              </a:spcBef>
              <a:spcAft>
                <a:spcPts val="0"/>
              </a:spcAft>
            </a:pPr>
            <a:endParaRPr lang="en-US" sz="1800" dirty="0">
              <a:solidFill>
                <a:srgbClr val="434343"/>
              </a:solidFill>
              <a:latin typeface="Lato" panose="020F0502020204030203" pitchFamily="34" charset="0"/>
            </a:endParaRPr>
          </a:p>
          <a:p>
            <a:pPr rtl="0">
              <a:spcBef>
                <a:spcPts val="0"/>
              </a:spcBef>
              <a:spcAft>
                <a:spcPts val="0"/>
              </a:spcAft>
            </a:pPr>
            <a:r>
              <a:rPr lang="en-US" sz="1800" dirty="0">
                <a:solidFill>
                  <a:srgbClr val="434343"/>
                </a:solidFill>
                <a:latin typeface="Lato" panose="020F0502020204030203" pitchFamily="34" charset="0"/>
              </a:rPr>
              <a:t>Scaled cross sectoral collaboration</a:t>
            </a:r>
          </a:p>
          <a:p>
            <a:pPr rtl="0">
              <a:spcBef>
                <a:spcPts val="0"/>
              </a:spcBef>
              <a:spcAft>
                <a:spcPts val="0"/>
              </a:spcAft>
            </a:pPr>
            <a:endParaRPr lang="en-US" sz="1800" b="0" dirty="0">
              <a:solidFill>
                <a:srgbClr val="434343"/>
              </a:solidFill>
              <a:effectLst/>
              <a:latin typeface="Lato" panose="020F0502020204030203" pitchFamily="34" charset="0"/>
            </a:endParaRPr>
          </a:p>
          <a:p>
            <a:pPr rtl="0">
              <a:spcBef>
                <a:spcPts val="0"/>
              </a:spcBef>
              <a:spcAft>
                <a:spcPts val="0"/>
              </a:spcAft>
            </a:pPr>
            <a:r>
              <a:rPr lang="en-US" sz="1800" dirty="0">
                <a:solidFill>
                  <a:srgbClr val="434343"/>
                </a:solidFill>
                <a:latin typeface="Lato" panose="020F0502020204030203" pitchFamily="34" charset="0"/>
              </a:rPr>
              <a:t>Human diversity and success for all placed front and center</a:t>
            </a:r>
            <a:endParaRPr lang="en-US" b="0" dirty="0">
              <a:effectLst/>
            </a:endParaRPr>
          </a:p>
          <a:p>
            <a:br>
              <a:rPr lang="en-US" dirty="0"/>
            </a:br>
            <a:endParaRPr lang="en-US" dirty="0"/>
          </a:p>
        </p:txBody>
      </p:sp>
    </p:spTree>
    <p:extLst>
      <p:ext uri="{BB962C8B-B14F-4D97-AF65-F5344CB8AC3E}">
        <p14:creationId xmlns:p14="http://schemas.microsoft.com/office/powerpoint/2010/main" val="3255068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E53C0-B551-E5F5-EC32-EB99C861B7E1}"/>
              </a:ext>
            </a:extLst>
          </p:cNvPr>
          <p:cNvSpPr>
            <a:spLocks noGrp="1"/>
          </p:cNvSpPr>
          <p:nvPr>
            <p:ph type="title"/>
          </p:nvPr>
        </p:nvSpPr>
        <p:spPr/>
        <p:txBody>
          <a:bodyPr/>
          <a:lstStyle/>
          <a:p>
            <a:r>
              <a:rPr lang="en-US" dirty="0"/>
              <a:t>The power of design</a:t>
            </a:r>
          </a:p>
        </p:txBody>
      </p:sp>
      <p:sp>
        <p:nvSpPr>
          <p:cNvPr id="3" name="Text Placeholder 2">
            <a:extLst>
              <a:ext uri="{FF2B5EF4-FFF2-40B4-BE49-F238E27FC236}">
                <a16:creationId xmlns:a16="http://schemas.microsoft.com/office/drawing/2014/main" id="{1568DF3B-8ABF-944B-563D-D3E50C44E2C5}"/>
              </a:ext>
            </a:extLst>
          </p:cNvPr>
          <p:cNvSpPr>
            <a:spLocks noGrp="1"/>
          </p:cNvSpPr>
          <p:nvPr>
            <p:ph type="body" idx="1"/>
          </p:nvPr>
        </p:nvSpPr>
        <p:spPr/>
        <p:txBody>
          <a:bodyPr/>
          <a:lstStyle/>
          <a:p>
            <a:pPr rtl="0">
              <a:spcBef>
                <a:spcPts val="1000"/>
              </a:spcBef>
              <a:spcAft>
                <a:spcPts val="0"/>
              </a:spcAft>
            </a:pPr>
            <a:r>
              <a:rPr lang="en-US" sz="1800" b="0" i="0" u="none" strike="noStrike" dirty="0">
                <a:solidFill>
                  <a:srgbClr val="000000"/>
                </a:solidFill>
                <a:effectLst/>
                <a:latin typeface="Calibri" panose="020F0502020204030204" pitchFamily="34" charset="0"/>
              </a:rPr>
              <a:t>Writing at a portable desk with reed, reed knife, and ink well</a:t>
            </a:r>
            <a:endParaRPr lang="en-US" b="0" dirty="0">
              <a:effectLst/>
            </a:endParaRPr>
          </a:p>
          <a:p>
            <a:pPr rtl="0">
              <a:spcBef>
                <a:spcPts val="1000"/>
              </a:spcBef>
              <a:spcAft>
                <a:spcPts val="0"/>
              </a:spcAft>
            </a:pPr>
            <a:r>
              <a:rPr lang="en-US" sz="1800" b="0" i="0" u="none" strike="noStrike" dirty="0">
                <a:solidFill>
                  <a:srgbClr val="000000"/>
                </a:solidFill>
                <a:effectLst/>
                <a:latin typeface="Calibri" panose="020F0502020204030204" pitchFamily="34" charset="0"/>
              </a:rPr>
              <a:t>Scribes were the guardians of </a:t>
            </a:r>
            <a:r>
              <a:rPr lang="en-US" sz="1800" b="1" i="0" u="none" strike="noStrike" dirty="0">
                <a:solidFill>
                  <a:srgbClr val="000000"/>
                </a:solidFill>
                <a:effectLst/>
                <a:latin typeface="Calibri" panose="020F0502020204030204" pitchFamily="34" charset="0"/>
              </a:rPr>
              <a:t>codified knowledge</a:t>
            </a:r>
            <a:endParaRPr lang="en-US" b="0" dirty="0">
              <a:effectLst/>
            </a:endParaRPr>
          </a:p>
          <a:p>
            <a:pPr rtl="0">
              <a:spcBef>
                <a:spcPts val="1000"/>
              </a:spcBef>
              <a:spcAft>
                <a:spcPts val="0"/>
              </a:spcAft>
            </a:pPr>
            <a:r>
              <a:rPr lang="en-US" sz="1800" b="0" i="0" u="none" strike="noStrike" dirty="0">
                <a:solidFill>
                  <a:srgbClr val="000000"/>
                </a:solidFill>
                <a:effectLst/>
                <a:latin typeface="Calibri" panose="020F0502020204030204" pitchFamily="34" charset="0"/>
              </a:rPr>
              <a:t>In the age of ink wells, </a:t>
            </a:r>
            <a:r>
              <a:rPr lang="en-US" sz="1800" b="1" i="0" u="none" strike="noStrike" dirty="0">
                <a:solidFill>
                  <a:srgbClr val="000000"/>
                </a:solidFill>
                <a:effectLst/>
                <a:latin typeface="Calibri" panose="020F0502020204030204" pitchFamily="34" charset="0"/>
              </a:rPr>
              <a:t>scribes had to be right handed</a:t>
            </a:r>
          </a:p>
          <a:p>
            <a:pPr rtl="0">
              <a:spcBef>
                <a:spcPts val="1000"/>
              </a:spcBef>
              <a:spcAft>
                <a:spcPts val="0"/>
              </a:spcAft>
            </a:pPr>
            <a:br>
              <a:rPr lang="en-US" b="0" dirty="0">
                <a:effectLst/>
              </a:rPr>
            </a:br>
            <a:r>
              <a:rPr lang="en-US" sz="1200" b="0" i="0" u="none" strike="noStrike" dirty="0">
                <a:solidFill>
                  <a:srgbClr val="000000"/>
                </a:solidFill>
                <a:effectLst/>
                <a:latin typeface="Calibri" panose="020F0502020204030204" pitchFamily="34" charset="0"/>
              </a:rPr>
              <a:t>Pier-Francesco </a:t>
            </a:r>
            <a:r>
              <a:rPr lang="en-US" sz="1200" b="0" i="0" u="none" strike="noStrike" dirty="0" err="1">
                <a:solidFill>
                  <a:srgbClr val="000000"/>
                </a:solidFill>
                <a:effectLst/>
                <a:latin typeface="Calibri" panose="020F0502020204030204" pitchFamily="34" charset="0"/>
              </a:rPr>
              <a:t>Sacchi</a:t>
            </a:r>
            <a:r>
              <a:rPr lang="en-US" sz="1200" b="0" i="0" u="none" strike="noStrike" dirty="0">
                <a:solidFill>
                  <a:srgbClr val="000000"/>
                </a:solidFill>
                <a:effectLst/>
                <a:latin typeface="Calibri" panose="020F0502020204030204" pitchFamily="34" charset="0"/>
              </a:rPr>
              <a:t>. Les </a:t>
            </a:r>
            <a:r>
              <a:rPr lang="en-US" sz="1200" b="0" i="0" u="none" strike="noStrike" dirty="0" err="1">
                <a:solidFill>
                  <a:srgbClr val="000000"/>
                </a:solidFill>
                <a:effectLst/>
                <a:latin typeface="Calibri" panose="020F0502020204030204" pitchFamily="34" charset="0"/>
              </a:rPr>
              <a:t>Docteurs</a:t>
            </a:r>
            <a:r>
              <a:rPr lang="en-US" sz="1200" b="0" i="0" u="none" strike="noStrike" dirty="0">
                <a:solidFill>
                  <a:srgbClr val="000000"/>
                </a:solidFill>
                <a:effectLst/>
                <a:latin typeface="Calibri" panose="020F0502020204030204" pitchFamily="34" charset="0"/>
              </a:rPr>
              <a:t> de </a:t>
            </a:r>
            <a:r>
              <a:rPr lang="en-US" sz="1200" b="0" i="0" u="none" strike="noStrike" dirty="0" err="1">
                <a:solidFill>
                  <a:srgbClr val="000000"/>
                </a:solidFill>
                <a:effectLst/>
                <a:latin typeface="Calibri" panose="020F0502020204030204" pitchFamily="34" charset="0"/>
              </a:rPr>
              <a:t>l'Église</a:t>
            </a:r>
            <a:r>
              <a:rPr lang="en-US" sz="1200" b="0" i="0" u="none" strike="noStrike" dirty="0">
                <a:solidFill>
                  <a:srgbClr val="000000"/>
                </a:solidFill>
                <a:effectLst/>
                <a:latin typeface="Calibri" panose="020F0502020204030204" pitchFamily="34" charset="0"/>
              </a:rPr>
              <a:t> (Genoa?, 16th c)</a:t>
            </a:r>
            <a:endParaRPr lang="en-US" sz="1200" b="0" dirty="0">
              <a:effectLst/>
            </a:endParaRPr>
          </a:p>
          <a:p>
            <a:br>
              <a:rPr lang="en-US" dirty="0"/>
            </a:br>
            <a:endParaRPr lang="en-US" dirty="0"/>
          </a:p>
        </p:txBody>
      </p:sp>
      <p:pic>
        <p:nvPicPr>
          <p:cNvPr id="2050" name="Picture 2" descr="Painting of a 16th century scribe using an ink well and reed to write with his right hand">
            <a:extLst>
              <a:ext uri="{FF2B5EF4-FFF2-40B4-BE49-F238E27FC236}">
                <a16:creationId xmlns:a16="http://schemas.microsoft.com/office/drawing/2014/main" id="{D7471868-1E2D-1F5F-5B75-768FD4836FD1}"/>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303" r="30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573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a:extLst>
              <a:ext uri="{FF2B5EF4-FFF2-40B4-BE49-F238E27FC236}">
                <a16:creationId xmlns:a16="http://schemas.microsoft.com/office/drawing/2014/main" id="{A4333145-B11D-5CC4-9586-53C3634C3E25}"/>
              </a:ext>
            </a:extLst>
          </p:cNvPr>
          <p:cNvSpPr>
            <a:spLocks noGrp="1"/>
          </p:cNvSpPr>
          <p:nvPr>
            <p:ph type="title"/>
          </p:nvPr>
        </p:nvSpPr>
        <p:spPr>
          <a:xfrm>
            <a:off x="471900" y="205325"/>
            <a:ext cx="8222100" cy="767700"/>
          </a:xfrm>
        </p:spPr>
        <p:txBody>
          <a:bodyPr/>
          <a:lstStyle/>
          <a:p>
            <a:r>
              <a:rPr lang="en-US" dirty="0"/>
              <a:t>From a Mismatch to a Disability</a:t>
            </a:r>
          </a:p>
        </p:txBody>
      </p:sp>
      <p:sp>
        <p:nvSpPr>
          <p:cNvPr id="3081" name="Text Placeholder 2">
            <a:extLst>
              <a:ext uri="{FF2B5EF4-FFF2-40B4-BE49-F238E27FC236}">
                <a16:creationId xmlns:a16="http://schemas.microsoft.com/office/drawing/2014/main" id="{C1F9D9A6-0F4E-7E99-C38B-39F5C866190A}"/>
              </a:ext>
            </a:extLst>
          </p:cNvPr>
          <p:cNvSpPr>
            <a:spLocks noGrp="1"/>
          </p:cNvSpPr>
          <p:nvPr>
            <p:ph type="body" idx="1"/>
          </p:nvPr>
        </p:nvSpPr>
        <p:spPr>
          <a:xfrm>
            <a:off x="471900" y="1233274"/>
            <a:ext cx="3252375" cy="3224425"/>
          </a:xfrm>
        </p:spPr>
        <p:txBody>
          <a:bodyPr/>
          <a:lstStyle/>
          <a:p>
            <a:pPr rtl="0">
              <a:spcBef>
                <a:spcPts val="1000"/>
              </a:spcBef>
              <a:spcAft>
                <a:spcPts val="0"/>
              </a:spcAft>
            </a:pPr>
            <a:r>
              <a:rPr lang="en-US" sz="1800" b="0" i="0" u="none" strike="noStrike" dirty="0">
                <a:solidFill>
                  <a:srgbClr val="424242"/>
                </a:solidFill>
                <a:effectLst/>
                <a:latin typeface="Arial" panose="020B0604020202020204" pitchFamily="34" charset="0"/>
              </a:rPr>
              <a:t>Left is unclean hand, right is hand for eating</a:t>
            </a:r>
            <a:endParaRPr lang="en-US" b="0" dirty="0">
              <a:effectLst/>
            </a:endParaRPr>
          </a:p>
          <a:p>
            <a:pPr rtl="0">
              <a:spcBef>
                <a:spcPts val="1000"/>
              </a:spcBef>
              <a:spcAft>
                <a:spcPts val="0"/>
              </a:spcAft>
            </a:pPr>
            <a:r>
              <a:rPr lang="en-US" sz="1800" b="0" i="0" u="none" strike="noStrike" dirty="0">
                <a:solidFill>
                  <a:srgbClr val="424242"/>
                </a:solidFill>
                <a:effectLst/>
                <a:latin typeface="Arial" panose="020B0604020202020204" pitchFamily="34" charset="0"/>
              </a:rPr>
              <a:t>“</a:t>
            </a:r>
            <a:r>
              <a:rPr lang="en-US" sz="1800" b="1" i="0" u="none" strike="noStrike" dirty="0">
                <a:solidFill>
                  <a:srgbClr val="424242"/>
                </a:solidFill>
                <a:effectLst/>
                <a:latin typeface="Arial" panose="020B0604020202020204" pitchFamily="34" charset="0"/>
              </a:rPr>
              <a:t>Sinister</a:t>
            </a:r>
            <a:r>
              <a:rPr lang="en-US" sz="1800" b="0" i="0" u="none" strike="noStrike" dirty="0">
                <a:solidFill>
                  <a:srgbClr val="424242"/>
                </a:solidFill>
                <a:effectLst/>
                <a:latin typeface="Arial" panose="020B0604020202020204" pitchFamily="34" charset="0"/>
              </a:rPr>
              <a:t>” comes from left in Latin</a:t>
            </a:r>
            <a:endParaRPr lang="en-US" b="0" dirty="0">
              <a:effectLst/>
            </a:endParaRPr>
          </a:p>
          <a:p>
            <a:pPr rtl="0">
              <a:spcBef>
                <a:spcPts val="1000"/>
              </a:spcBef>
              <a:spcAft>
                <a:spcPts val="0"/>
              </a:spcAft>
            </a:pPr>
            <a:r>
              <a:rPr lang="en-US" sz="1800" b="0" i="0" u="none" strike="noStrike" dirty="0">
                <a:solidFill>
                  <a:srgbClr val="424242"/>
                </a:solidFill>
                <a:effectLst/>
                <a:latin typeface="Arial" panose="020B0604020202020204" pitchFamily="34" charset="0"/>
              </a:rPr>
              <a:t>“</a:t>
            </a:r>
            <a:r>
              <a:rPr lang="en-US" sz="1800" b="1" i="0" u="none" strike="noStrike" dirty="0">
                <a:solidFill>
                  <a:srgbClr val="424242"/>
                </a:solidFill>
                <a:effectLst/>
                <a:latin typeface="Arial" panose="020B0604020202020204" pitchFamily="34" charset="0"/>
              </a:rPr>
              <a:t>Gauche</a:t>
            </a:r>
            <a:r>
              <a:rPr lang="en-US" sz="1800" b="0" i="0" u="none" strike="noStrike" dirty="0">
                <a:solidFill>
                  <a:srgbClr val="424242"/>
                </a:solidFill>
                <a:effectLst/>
                <a:latin typeface="Arial" panose="020B0604020202020204" pitchFamily="34" charset="0"/>
              </a:rPr>
              <a:t>” in French means left and is a synonym for not right</a:t>
            </a:r>
            <a:endParaRPr lang="en-US" b="0" dirty="0">
              <a:effectLst/>
            </a:endParaRPr>
          </a:p>
          <a:p>
            <a:pPr rtl="0">
              <a:spcBef>
                <a:spcPts val="1000"/>
              </a:spcBef>
              <a:spcAft>
                <a:spcPts val="0"/>
              </a:spcAft>
            </a:pPr>
            <a:r>
              <a:rPr lang="en-US" sz="1800" b="0" i="0" u="none" strike="noStrike" dirty="0">
                <a:solidFill>
                  <a:srgbClr val="424242"/>
                </a:solidFill>
                <a:effectLst/>
                <a:latin typeface="Arial" panose="020B0604020202020204" pitchFamily="34" charset="0"/>
              </a:rPr>
              <a:t> “</a:t>
            </a:r>
            <a:r>
              <a:rPr lang="en-US" sz="1800" b="1" i="0" u="none" strike="noStrike" dirty="0">
                <a:solidFill>
                  <a:srgbClr val="424242"/>
                </a:solidFill>
                <a:effectLst/>
                <a:latin typeface="Arial" panose="020B0604020202020204" pitchFamily="34" charset="0"/>
              </a:rPr>
              <a:t>two left feet</a:t>
            </a:r>
            <a:r>
              <a:rPr lang="en-US" sz="1800" b="0" i="0" u="none" strike="noStrike" dirty="0">
                <a:solidFill>
                  <a:srgbClr val="424242"/>
                </a:solidFill>
                <a:effectLst/>
                <a:latin typeface="Arial" panose="020B0604020202020204" pitchFamily="34" charset="0"/>
              </a:rPr>
              <a:t>” means someone is clumsy</a:t>
            </a:r>
            <a:endParaRPr lang="en-US" b="0" dirty="0">
              <a:effectLst/>
            </a:endParaRPr>
          </a:p>
          <a:p>
            <a:br>
              <a:rPr lang="en-US" dirty="0"/>
            </a:br>
            <a:endParaRPr lang="en-US" dirty="0"/>
          </a:p>
        </p:txBody>
      </p:sp>
      <p:pic>
        <p:nvPicPr>
          <p:cNvPr id="3074" name="Picture 2" descr="Two Left Feet by Adam Stower">
            <a:extLst>
              <a:ext uri="{FF2B5EF4-FFF2-40B4-BE49-F238E27FC236}">
                <a16:creationId xmlns:a16="http://schemas.microsoft.com/office/drawing/2014/main" id="{C9C11CAF-0304-4C61-0FED-6E9E6174FB03}"/>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p:blipFill>
        <p:spPr bwMode="auto">
          <a:xfrm>
            <a:off x="5129797" y="1233488"/>
            <a:ext cx="2627732" cy="3224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080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Title 1">
            <a:extLst>
              <a:ext uri="{FF2B5EF4-FFF2-40B4-BE49-F238E27FC236}">
                <a16:creationId xmlns:a16="http://schemas.microsoft.com/office/drawing/2014/main" id="{145017DF-807A-7FC5-DCB6-62E82365E361}"/>
              </a:ext>
            </a:extLst>
          </p:cNvPr>
          <p:cNvSpPr>
            <a:spLocks noGrp="1"/>
          </p:cNvSpPr>
          <p:nvPr>
            <p:ph type="title"/>
          </p:nvPr>
        </p:nvSpPr>
        <p:spPr>
          <a:xfrm>
            <a:off x="471900" y="205325"/>
            <a:ext cx="8222100" cy="767700"/>
          </a:xfrm>
        </p:spPr>
        <p:txBody>
          <a:bodyPr/>
          <a:lstStyle/>
          <a:p>
            <a:r>
              <a:rPr lang="en-US" dirty="0"/>
              <a:t>1888: First Patent Filled for Ballpoint Pen</a:t>
            </a:r>
          </a:p>
        </p:txBody>
      </p:sp>
      <p:sp>
        <p:nvSpPr>
          <p:cNvPr id="4105" name="Text Placeholder 2">
            <a:extLst>
              <a:ext uri="{FF2B5EF4-FFF2-40B4-BE49-F238E27FC236}">
                <a16:creationId xmlns:a16="http://schemas.microsoft.com/office/drawing/2014/main" id="{D56FB2CC-2F5E-7E3D-5112-7487E60336ED}"/>
              </a:ext>
            </a:extLst>
          </p:cNvPr>
          <p:cNvSpPr>
            <a:spLocks noGrp="1"/>
          </p:cNvSpPr>
          <p:nvPr>
            <p:ph type="body" idx="1"/>
          </p:nvPr>
        </p:nvSpPr>
        <p:spPr>
          <a:xfrm>
            <a:off x="471900" y="1233274"/>
            <a:ext cx="5299845" cy="3224425"/>
          </a:xfrm>
        </p:spPr>
        <p:txBody>
          <a:bodyPr/>
          <a:lstStyle/>
          <a:p>
            <a:pPr rtl="0">
              <a:spcBef>
                <a:spcPts val="0"/>
              </a:spcBef>
              <a:spcAft>
                <a:spcPts val="0"/>
              </a:spcAft>
            </a:pPr>
            <a:r>
              <a:rPr lang="en-US" sz="1800" b="0" i="0" u="none" strike="noStrike" dirty="0">
                <a:solidFill>
                  <a:srgbClr val="424242"/>
                </a:solidFill>
                <a:effectLst/>
                <a:latin typeface="Arial" panose="020B0604020202020204" pitchFamily="34" charset="0"/>
              </a:rPr>
              <a:t>“My invention consists of an improved reservoir or fountain pen, </a:t>
            </a:r>
            <a:r>
              <a:rPr lang="en-US" sz="1800" b="1" i="1" u="none" strike="noStrike" dirty="0">
                <a:solidFill>
                  <a:srgbClr val="424242"/>
                </a:solidFill>
                <a:effectLst/>
                <a:latin typeface="Arial" panose="020B0604020202020204" pitchFamily="34" charset="0"/>
              </a:rPr>
              <a:t>especially useful, among other purposes, for marking on rough surfaces such as wood, coarse wrapping-paper, and other articles where an ordinary pen could not be used</a:t>
            </a:r>
            <a:r>
              <a:rPr lang="en-US" sz="1800" b="0" i="0" u="none" strike="noStrike" dirty="0">
                <a:solidFill>
                  <a:srgbClr val="424242"/>
                </a:solidFill>
                <a:effectLst/>
                <a:latin typeface="Arial" panose="020B0604020202020204" pitchFamily="34" charset="0"/>
              </a:rPr>
              <a:t>.”</a:t>
            </a:r>
            <a:endParaRPr lang="en-US" b="0" dirty="0">
              <a:effectLst/>
            </a:endParaRPr>
          </a:p>
          <a:p>
            <a:pPr rtl="0">
              <a:spcBef>
                <a:spcPts val="0"/>
              </a:spcBef>
              <a:spcAft>
                <a:spcPts val="0"/>
              </a:spcAft>
            </a:pPr>
            <a:r>
              <a:rPr lang="en-US" sz="1800" b="0" i="0" u="none" strike="noStrike" dirty="0">
                <a:solidFill>
                  <a:srgbClr val="424242"/>
                </a:solidFill>
                <a:effectLst/>
                <a:latin typeface="Arial" panose="020B0604020202020204" pitchFamily="34" charset="0"/>
              </a:rPr>
              <a:t>John J LOUD, Tanner</a:t>
            </a:r>
          </a:p>
          <a:p>
            <a:pPr rtl="0">
              <a:spcBef>
                <a:spcPts val="0"/>
              </a:spcBef>
              <a:spcAft>
                <a:spcPts val="0"/>
              </a:spcAft>
            </a:pPr>
            <a:br>
              <a:rPr lang="en-US" b="0" dirty="0">
                <a:effectLst/>
              </a:rPr>
            </a:br>
            <a:r>
              <a:rPr lang="en-US" sz="1800" b="0" i="0" u="none" strike="noStrike" dirty="0">
                <a:solidFill>
                  <a:srgbClr val="424242"/>
                </a:solidFill>
                <a:effectLst/>
                <a:latin typeface="Arial" panose="020B0604020202020204" pitchFamily="34" charset="0"/>
              </a:rPr>
              <a:t>The world was introduced to this modern-day ballpoint pen in 1931 at the Budapest International Fair by László </a:t>
            </a:r>
            <a:r>
              <a:rPr lang="en-US" sz="1800" b="0" i="0" u="none" strike="noStrike" dirty="0" err="1">
                <a:solidFill>
                  <a:srgbClr val="424242"/>
                </a:solidFill>
                <a:effectLst/>
                <a:latin typeface="Arial" panose="020B0604020202020204" pitchFamily="34" charset="0"/>
              </a:rPr>
              <a:t>Bíró</a:t>
            </a:r>
            <a:r>
              <a:rPr lang="en-US" sz="1800" b="0" i="0" u="none" strike="noStrike" dirty="0">
                <a:solidFill>
                  <a:srgbClr val="424242"/>
                </a:solidFill>
                <a:effectLst/>
                <a:latin typeface="Arial" panose="020B0604020202020204" pitchFamily="34" charset="0"/>
              </a:rPr>
              <a:t>, a newspaper editor who needed ink to dry faster.</a:t>
            </a:r>
            <a:endParaRPr lang="en-US" b="0" dirty="0">
              <a:effectLst/>
            </a:endParaRPr>
          </a:p>
          <a:p>
            <a:br>
              <a:rPr lang="en-US" dirty="0"/>
            </a:br>
            <a:endParaRPr lang="en-US" dirty="0"/>
          </a:p>
        </p:txBody>
      </p:sp>
      <p:pic>
        <p:nvPicPr>
          <p:cNvPr id="4098" name="Picture 2" descr="Patent filing for the first ball point pen">
            <a:extLst>
              <a:ext uri="{FF2B5EF4-FFF2-40B4-BE49-F238E27FC236}">
                <a16:creationId xmlns:a16="http://schemas.microsoft.com/office/drawing/2014/main" id="{66253D06-6690-4D5C-77E9-784863173ED2}"/>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t="17502" r="3" b="21627"/>
          <a:stretch/>
        </p:blipFill>
        <p:spPr bwMode="auto">
          <a:xfrm>
            <a:off x="5609617" y="1233274"/>
            <a:ext cx="3312100" cy="3224212"/>
          </a:xfrm>
          <a:prstGeom prst="rect">
            <a:avLst/>
          </a:prstGeom>
          <a:solidFill>
            <a:srgbClr val="FFFFFF"/>
          </a:solidFill>
        </p:spPr>
      </p:pic>
    </p:spTree>
    <p:extLst>
      <p:ext uri="{BB962C8B-B14F-4D97-AF65-F5344CB8AC3E}">
        <p14:creationId xmlns:p14="http://schemas.microsoft.com/office/powerpoint/2010/main" val="1296654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BD1D6-5646-061D-33F3-49706E2222A5}"/>
              </a:ext>
            </a:extLst>
          </p:cNvPr>
          <p:cNvSpPr>
            <a:spLocks noGrp="1"/>
          </p:cNvSpPr>
          <p:nvPr>
            <p:ph type="title"/>
          </p:nvPr>
        </p:nvSpPr>
        <p:spPr>
          <a:xfrm>
            <a:off x="471900" y="254992"/>
            <a:ext cx="8357775" cy="767700"/>
          </a:xfrm>
        </p:spPr>
        <p:txBody>
          <a:bodyPr/>
          <a:lstStyle/>
          <a:p>
            <a:r>
              <a:rPr lang="en-US" dirty="0"/>
              <a:t>Accessibility as Defined by the U.S. DOE/Office for Civil Rights</a:t>
            </a:r>
          </a:p>
        </p:txBody>
      </p:sp>
      <p:sp>
        <p:nvSpPr>
          <p:cNvPr id="3" name="Text Placeholder 2">
            <a:extLst>
              <a:ext uri="{FF2B5EF4-FFF2-40B4-BE49-F238E27FC236}">
                <a16:creationId xmlns:a16="http://schemas.microsoft.com/office/drawing/2014/main" id="{D052D31E-7E3A-6882-DE4C-01105483C5F1}"/>
              </a:ext>
            </a:extLst>
          </p:cNvPr>
          <p:cNvSpPr>
            <a:spLocks noGrp="1"/>
          </p:cNvSpPr>
          <p:nvPr>
            <p:ph type="body" idx="1"/>
          </p:nvPr>
        </p:nvSpPr>
        <p:spPr/>
        <p:txBody>
          <a:bodyPr/>
          <a:lstStyle/>
          <a:p>
            <a:endParaRPr lang="en-US" dirty="0"/>
          </a:p>
        </p:txBody>
      </p:sp>
      <p:pic>
        <p:nvPicPr>
          <p:cNvPr id="5122" name="Picture 2" descr="A graphic that conveys the definition of accessibility as meaning that a person with a disability can acquire the same information, engage in the same interactions, and enjoy the same services, in an equally effective and equally integrated manner, with substantially equivalent ease of use as a person without a disability. ">
            <a:extLst>
              <a:ext uri="{FF2B5EF4-FFF2-40B4-BE49-F238E27FC236}">
                <a16:creationId xmlns:a16="http://schemas.microsoft.com/office/drawing/2014/main" id="{98C14BEC-5CFC-1053-A9B6-30878A2B9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4" y="1092886"/>
            <a:ext cx="851535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918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00D3F-529B-5376-28A5-AD696521B7B2}"/>
              </a:ext>
            </a:extLst>
          </p:cNvPr>
          <p:cNvSpPr>
            <a:spLocks noGrp="1"/>
          </p:cNvSpPr>
          <p:nvPr>
            <p:ph type="title"/>
          </p:nvPr>
        </p:nvSpPr>
        <p:spPr/>
        <p:txBody>
          <a:bodyPr/>
          <a:lstStyle/>
          <a:p>
            <a:r>
              <a:rPr lang="en-US" dirty="0"/>
              <a:t>European Accessibility Act 2019</a:t>
            </a:r>
          </a:p>
        </p:txBody>
      </p:sp>
      <p:sp>
        <p:nvSpPr>
          <p:cNvPr id="3" name="Text Placeholder 2">
            <a:extLst>
              <a:ext uri="{FF2B5EF4-FFF2-40B4-BE49-F238E27FC236}">
                <a16:creationId xmlns:a16="http://schemas.microsoft.com/office/drawing/2014/main" id="{6C8D951B-7686-F379-E250-90FB9D8B02FB}"/>
              </a:ext>
            </a:extLst>
          </p:cNvPr>
          <p:cNvSpPr>
            <a:spLocks noGrp="1"/>
          </p:cNvSpPr>
          <p:nvPr>
            <p:ph type="body" idx="1"/>
          </p:nvPr>
        </p:nvSpPr>
        <p:spPr/>
        <p:txBody>
          <a:bodyPr/>
          <a:lstStyle/>
          <a:p>
            <a:r>
              <a:rPr lang="en-US" sz="1800" b="1" dirty="0">
                <a:solidFill>
                  <a:srgbClr val="424242"/>
                </a:solidFill>
                <a:latin typeface="Arial" panose="020B0604020202020204" pitchFamily="34" charset="0"/>
              </a:rPr>
              <a:t>Accessibility: </a:t>
            </a:r>
            <a:r>
              <a:rPr lang="en-US" sz="1800" dirty="0">
                <a:solidFill>
                  <a:srgbClr val="424242"/>
                </a:solidFill>
                <a:latin typeface="Arial" panose="020B0604020202020204" pitchFamily="34" charset="0"/>
              </a:rPr>
              <a:t>design of products, devices, services or environments to be used by people with disabilities on equal basis with others.</a:t>
            </a:r>
          </a:p>
        </p:txBody>
      </p:sp>
    </p:spTree>
    <p:extLst>
      <p:ext uri="{BB962C8B-B14F-4D97-AF65-F5344CB8AC3E}">
        <p14:creationId xmlns:p14="http://schemas.microsoft.com/office/powerpoint/2010/main" val="1342040995"/>
      </p:ext>
    </p:extLst>
  </p:cSld>
  <p:clrMapOvr>
    <a:masterClrMapping/>
  </p:clrMapOvr>
</p:sld>
</file>

<file path=ppt/theme/theme1.xml><?xml version="1.0" encoding="utf-8"?>
<a:theme xmlns:a="http://schemas.openxmlformats.org/drawingml/2006/main" name="CAST">
  <a:themeElements>
    <a:clrScheme name="Custom 2">
      <a:dk1>
        <a:srgbClr val="212121"/>
      </a:dk1>
      <a:lt1>
        <a:srgbClr val="E1E1E1"/>
      </a:lt1>
      <a:dk2>
        <a:srgbClr val="FFFFFF"/>
      </a:dk2>
      <a:lt2>
        <a:srgbClr val="B5CC52"/>
      </a:lt2>
      <a:accent1>
        <a:srgbClr val="CC0083"/>
      </a:accent1>
      <a:accent2>
        <a:srgbClr val="E80189"/>
      </a:accent2>
      <a:accent3>
        <a:srgbClr val="FAD63D"/>
      </a:accent3>
      <a:accent4>
        <a:srgbClr val="301C5C"/>
      </a:accent4>
      <a:accent5>
        <a:srgbClr val="CFD8DC"/>
      </a:accent5>
      <a:accent6>
        <a:srgbClr val="424242"/>
      </a:accent6>
      <a:hlink>
        <a:srgbClr val="1D59B5"/>
      </a:hlink>
      <a:folHlink>
        <a:srgbClr val="1D58B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ST Branded Deck 20210924" id="{DCCED951-DADF-4044-9E5F-02CC84FA994B}" vid="{9B1634AC-C930-4F9B-89FA-48D017F85F52}"/>
    </a:ext>
  </a:extLst>
</a:theme>
</file>

<file path=ppt/theme/theme2.xml><?xml version="1.0" encoding="utf-8"?>
<a:theme xmlns:a="http://schemas.openxmlformats.org/drawingml/2006/main" name="CAST">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1D59B5"/>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B98A85468A3944398A32709CA260AD8" ma:contentTypeVersion="19" ma:contentTypeDescription="Create a new document." ma:contentTypeScope="" ma:versionID="e6eafb0fc0bbc1dd6c77e497040df58f">
  <xsd:schema xmlns:xsd="http://www.w3.org/2001/XMLSchema" xmlns:xs="http://www.w3.org/2001/XMLSchema" xmlns:p="http://schemas.microsoft.com/office/2006/metadata/properties" xmlns:ns2="e8c1ea8a-b0d9-45b8-9c89-9df1da280726" xmlns:ns3="772da1b4-1fa4-4ae7-ab8b-a5908cd82b86" targetNamespace="http://schemas.microsoft.com/office/2006/metadata/properties" ma:root="true" ma:fieldsID="3d1e1cc6fee197a59b3b4115e6184b25" ns2:_="" ns3:_="">
    <xsd:import namespace="e8c1ea8a-b0d9-45b8-9c89-9df1da280726"/>
    <xsd:import namespace="772da1b4-1fa4-4ae7-ab8b-a5908cd82b8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SearchProperties" minOccurs="0"/>
                <xsd:element ref="ns2:MediaServiceObjectDetectorVersions" minOccurs="0"/>
                <xsd:element ref="ns2:Author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c1ea8a-b0d9-45b8-9c89-9df1da2807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eb848bb-1482-45de-8988-6720cce32a45"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Author0" ma:index="25" nillable="true" ma:displayName="Author" ma:format="Dropdown" ma:internalName="Author0">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72da1b4-1fa4-4ae7-ab8b-a5908cd82b8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ab4f2d0-2aa7-46f9-8e09-fd894bc88ffb}" ma:internalName="TaxCatchAll" ma:showField="CatchAllData" ma:web="772da1b4-1fa4-4ae7-ab8b-a5908cd82b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e8c1ea8a-b0d9-45b8-9c89-9df1da280726" xsi:nil="true"/>
    <TaxCatchAll xmlns="772da1b4-1fa4-4ae7-ab8b-a5908cd82b86" xsi:nil="true"/>
    <lcf76f155ced4ddcb4097134ff3c332f xmlns="e8c1ea8a-b0d9-45b8-9c89-9df1da280726">
      <Terms xmlns="http://schemas.microsoft.com/office/infopath/2007/PartnerControls"/>
    </lcf76f155ced4ddcb4097134ff3c332f>
    <SharedWithUsers xmlns="772da1b4-1fa4-4ae7-ab8b-a5908cd82b86">
      <UserInfo>
        <DisplayName>NT Service\spsearch</DisplayName>
        <AccountId>10</AccountId>
        <AccountType/>
      </UserInfo>
      <UserInfo>
        <DisplayName>Sam Johnston</DisplayName>
        <AccountId>20</AccountId>
        <AccountType/>
      </UserInfo>
    </SharedWithUsers>
    <Author0 xmlns="e8c1ea8a-b0d9-45b8-9c89-9df1da280726" xsi:nil="true"/>
  </documentManagement>
</p:properties>
</file>

<file path=customXml/itemProps1.xml><?xml version="1.0" encoding="utf-8"?>
<ds:datastoreItem xmlns:ds="http://schemas.openxmlformats.org/officeDocument/2006/customXml" ds:itemID="{1BB2EE94-E994-47ED-AE4C-FAAC0835FA11}">
  <ds:schemaRefs>
    <ds:schemaRef ds:uri="http://schemas.microsoft.com/sharepoint/v3/contenttype/forms"/>
  </ds:schemaRefs>
</ds:datastoreItem>
</file>

<file path=customXml/itemProps2.xml><?xml version="1.0" encoding="utf-8"?>
<ds:datastoreItem xmlns:ds="http://schemas.openxmlformats.org/officeDocument/2006/customXml" ds:itemID="{FFA67260-CC40-4862-B21B-D2D1B537FB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c1ea8a-b0d9-45b8-9c89-9df1da280726"/>
    <ds:schemaRef ds:uri="772da1b4-1fa4-4ae7-ab8b-a5908cd82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4B685CA-F9D0-4F0F-AAEA-7C7E1A18075B}">
  <ds:schemaRefs>
    <ds:schemaRef ds:uri="http://purl.org/dc/terms/"/>
    <ds:schemaRef ds:uri="http://purl.org/dc/elements/1.1/"/>
    <ds:schemaRef ds:uri="http://schemas.openxmlformats.org/package/2006/metadata/core-properties"/>
    <ds:schemaRef ds:uri="http://www.w3.org/XML/1998/namespace"/>
    <ds:schemaRef ds:uri="http://schemas.microsoft.com/office/infopath/2007/PartnerControls"/>
    <ds:schemaRef ds:uri="http://schemas.microsoft.com/office/2006/metadata/properties"/>
    <ds:schemaRef ds:uri="http://schemas.microsoft.com/office/2006/documentManagement/types"/>
    <ds:schemaRef ds:uri="772da1b4-1fa4-4ae7-ab8b-a5908cd82b86"/>
    <ds:schemaRef ds:uri="e8c1ea8a-b0d9-45b8-9c89-9df1da280726"/>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273</TotalTime>
  <Words>961</Words>
  <Application>Microsoft Office PowerPoint</Application>
  <PresentationFormat>On-screen Show (16:9)</PresentationFormat>
  <Paragraphs>105</Paragraphs>
  <Slides>27</Slides>
  <Notes>4</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Arial</vt:lpstr>
      <vt:lpstr>Roboto</vt:lpstr>
      <vt:lpstr>Lato Black</vt:lpstr>
      <vt:lpstr>Calibri</vt:lpstr>
      <vt:lpstr>Lato</vt:lpstr>
      <vt:lpstr>CAST</vt:lpstr>
      <vt:lpstr>CAST</vt:lpstr>
      <vt:lpstr>Advancing UDL Internationally Together</vt:lpstr>
      <vt:lpstr>Our accessibility commitments</vt:lpstr>
      <vt:lpstr>About CAST</vt:lpstr>
      <vt:lpstr>Honoring AHEAD Ireland work</vt:lpstr>
      <vt:lpstr>The power of design</vt:lpstr>
      <vt:lpstr>From a Mismatch to a Disability</vt:lpstr>
      <vt:lpstr>1888: First Patent Filled for Ballpoint Pen</vt:lpstr>
      <vt:lpstr>Accessibility as Defined by the U.S. DOE/Office for Civil Rights</vt:lpstr>
      <vt:lpstr>European Accessibility Act 2019</vt:lpstr>
      <vt:lpstr>Accessibility goes mainstream</vt:lpstr>
      <vt:lpstr>Accessibility to improve learning</vt:lpstr>
      <vt:lpstr>Collective action creates large scale change</vt:lpstr>
      <vt:lpstr>Access stretches beyond accessibility</vt:lpstr>
      <vt:lpstr>Universal Design vrs. Accessibility as Retrofit</vt:lpstr>
      <vt:lpstr>Hospitality</vt:lpstr>
      <vt:lpstr>Universal Design and user centered co-design</vt:lpstr>
      <vt:lpstr>A different kind of international bank</vt:lpstr>
      <vt:lpstr>UDL Guidelines 3.0.</vt:lpstr>
      <vt:lpstr>Reframing Intelligence</vt:lpstr>
      <vt:lpstr>Fish scale model </vt:lpstr>
      <vt:lpstr>Environment optimized for all learners</vt:lpstr>
      <vt:lpstr>Social to self model of self-regulation</vt:lpstr>
      <vt:lpstr>International bank of socially just assessment</vt:lpstr>
      <vt:lpstr>AI and distributed intelligence</vt:lpstr>
      <vt:lpstr>Questions and ideas</vt:lpstr>
      <vt:lpstr>Video by Coor Down world down syndrome day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Mindy Johnson</dc:creator>
  <cp:lastModifiedBy>Jessica Dunne</cp:lastModifiedBy>
  <cp:revision>6</cp:revision>
  <dcterms:modified xsi:type="dcterms:W3CDTF">2024-03-19T16:08:14Z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0x0101009B98A85468A3944398A32709CA260AD8</vt:lpwstr>
  </property>
  <property fmtid="{D5CDD505-2E9C-101B-9397-08002B2CF9AE}" pid="3" name="Order">
    <vt:r8>1017500</vt:r8>
  </property>
  <property fmtid="{D5CDD505-2E9C-101B-9397-08002B2CF9AE}" pid="4" name="SharedWithUsers">
    <vt:lpwstr>10;#Cassandra Sell</vt:lpwstr>
  </property>
  <property fmtid="{D5CDD505-2E9C-101B-9397-08002B2CF9AE}" pid="5" name="TriggerFlowInfo">
    <vt:lpwstr/>
  </property>
  <property fmtid="{D5CDD505-2E9C-101B-9397-08002B2CF9AE}" pid="6" name="ComplianceAssetId">
    <vt:lpwstr/>
  </property>
  <property fmtid="{D5CDD505-2E9C-101B-9397-08002B2CF9AE}" pid="7" name="_ExtendedDescription">
    <vt:lpwstr/>
  </property>
  <property fmtid="{D5CDD505-2E9C-101B-9397-08002B2CF9AE}" pid="8" name="MediaServiceImageTags">
    <vt:lpwstr/>
  </property>
</Properties>
</file>