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 id="2147483663" r:id="rId6"/>
  </p:sldMasterIdLst>
  <p:notesMasterIdLst>
    <p:notesMasterId r:id="rId25"/>
  </p:notesMasterIdLst>
  <p:sldIdLst>
    <p:sldId id="274" r:id="rId7"/>
    <p:sldId id="258" r:id="rId8"/>
    <p:sldId id="257" r:id="rId9"/>
    <p:sldId id="259" r:id="rId10"/>
    <p:sldId id="260" r:id="rId11"/>
    <p:sldId id="267" r:id="rId12"/>
    <p:sldId id="262" r:id="rId13"/>
    <p:sldId id="268" r:id="rId14"/>
    <p:sldId id="269" r:id="rId15"/>
    <p:sldId id="270" r:id="rId16"/>
    <p:sldId id="271" r:id="rId17"/>
    <p:sldId id="272" r:id="rId18"/>
    <p:sldId id="273" r:id="rId19"/>
    <p:sldId id="264" r:id="rId20"/>
    <p:sldId id="263" r:id="rId21"/>
    <p:sldId id="265" r:id="rId22"/>
    <p:sldId id="26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2894A-441F-4117-A51F-997F0FB19F3A}" v="50" dt="2024-05-20T08:12:49.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467" autoAdjust="0"/>
  </p:normalViewPr>
  <p:slideViewPr>
    <p:cSldViewPr snapToGrid="0">
      <p:cViewPr varScale="1">
        <p:scale>
          <a:sx n="58" d="100"/>
          <a:sy n="58" d="100"/>
        </p:scale>
        <p:origin x="160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O'Rourke" userId="f36a576b-c06f-4e27-b341-dcf4bf9c1f2f" providerId="ADAL" clId="{56A2894A-441F-4117-A51F-997F0FB19F3A}"/>
    <pc:docChg chg="undo custSel addSld delSld modSld sldOrd addMainMaster modMainMaster">
      <pc:chgData name="Danielle O'Rourke" userId="f36a576b-c06f-4e27-b341-dcf4bf9c1f2f" providerId="ADAL" clId="{56A2894A-441F-4117-A51F-997F0FB19F3A}" dt="2024-05-20T08:16:14.464" v="10053" actId="13244"/>
      <pc:docMkLst>
        <pc:docMk/>
      </pc:docMkLst>
      <pc:sldChg chg="modSp del mod">
        <pc:chgData name="Danielle O'Rourke" userId="f36a576b-c06f-4e27-b341-dcf4bf9c1f2f" providerId="ADAL" clId="{56A2894A-441F-4117-A51F-997F0FB19F3A}" dt="2024-05-20T08:11:29.750" v="9966" actId="47"/>
        <pc:sldMkLst>
          <pc:docMk/>
          <pc:sldMk cId="3929873599" sldId="256"/>
        </pc:sldMkLst>
        <pc:spChg chg="mod">
          <ac:chgData name="Danielle O'Rourke" userId="f36a576b-c06f-4e27-b341-dcf4bf9c1f2f" providerId="ADAL" clId="{56A2894A-441F-4117-A51F-997F0FB19F3A}" dt="2024-05-20T08:06:02.293" v="9899" actId="27636"/>
          <ac:spMkLst>
            <pc:docMk/>
            <pc:sldMk cId="3929873599" sldId="256"/>
            <ac:spMk id="2" creationId="{DA9D8B4B-5E92-B626-5FD6-B165FF7DD047}"/>
          </ac:spMkLst>
        </pc:spChg>
      </pc:sldChg>
      <pc:sldChg chg="addSp delSp modSp mod modClrScheme chgLayout modNotesTx">
        <pc:chgData name="Danielle O'Rourke" userId="f36a576b-c06f-4e27-b341-dcf4bf9c1f2f" providerId="ADAL" clId="{56A2894A-441F-4117-A51F-997F0FB19F3A}" dt="2024-05-20T08:11:42.400" v="9970" actId="700"/>
        <pc:sldMkLst>
          <pc:docMk/>
          <pc:sldMk cId="925056205" sldId="257"/>
        </pc:sldMkLst>
        <pc:spChg chg="del mod ord">
          <ac:chgData name="Danielle O'Rourke" userId="f36a576b-c06f-4e27-b341-dcf4bf9c1f2f" providerId="ADAL" clId="{56A2894A-441F-4117-A51F-997F0FB19F3A}" dt="2024-05-17T12:09:10.759" v="489" actId="700"/>
          <ac:spMkLst>
            <pc:docMk/>
            <pc:sldMk cId="925056205" sldId="257"/>
            <ac:spMk id="2" creationId="{F42A5F56-DD6E-60BA-EB0C-E78EA18D8B0F}"/>
          </ac:spMkLst>
        </pc:spChg>
        <pc:spChg chg="del mod ord">
          <ac:chgData name="Danielle O'Rourke" userId="f36a576b-c06f-4e27-b341-dcf4bf9c1f2f" providerId="ADAL" clId="{56A2894A-441F-4117-A51F-997F0FB19F3A}" dt="2024-05-17T12:09:10.759" v="489" actId="700"/>
          <ac:spMkLst>
            <pc:docMk/>
            <pc:sldMk cId="925056205" sldId="257"/>
            <ac:spMk id="3" creationId="{9C157CAD-C071-6B26-BA5B-BAD57DD10AF2}"/>
          </ac:spMkLst>
        </pc:spChg>
        <pc:spChg chg="add mod ord">
          <ac:chgData name="Danielle O'Rourke" userId="f36a576b-c06f-4e27-b341-dcf4bf9c1f2f" providerId="ADAL" clId="{56A2894A-441F-4117-A51F-997F0FB19F3A}" dt="2024-05-20T08:11:42.400" v="9970" actId="700"/>
          <ac:spMkLst>
            <pc:docMk/>
            <pc:sldMk cId="925056205" sldId="257"/>
            <ac:spMk id="4" creationId="{C55E6F8C-C86A-E5D1-7779-C1FAECFA213F}"/>
          </ac:spMkLst>
        </pc:spChg>
        <pc:spChg chg="add mod ord">
          <ac:chgData name="Danielle O'Rourke" userId="f36a576b-c06f-4e27-b341-dcf4bf9c1f2f" providerId="ADAL" clId="{56A2894A-441F-4117-A51F-997F0FB19F3A}" dt="2024-05-20T08:11:42.400" v="9970" actId="700"/>
          <ac:spMkLst>
            <pc:docMk/>
            <pc:sldMk cId="925056205" sldId="257"/>
            <ac:spMk id="5" creationId="{B8692ADC-6859-8237-40BE-59BDE7C272EF}"/>
          </ac:spMkLst>
        </pc:spChg>
      </pc:sldChg>
      <pc:sldChg chg="addSp delSp modSp mod modClrScheme chgLayout">
        <pc:chgData name="Danielle O'Rourke" userId="f36a576b-c06f-4e27-b341-dcf4bf9c1f2f" providerId="ADAL" clId="{56A2894A-441F-4117-A51F-997F0FB19F3A}" dt="2024-05-20T08:07:15.875" v="9919" actId="1076"/>
        <pc:sldMkLst>
          <pc:docMk/>
          <pc:sldMk cId="3288984483" sldId="258"/>
        </pc:sldMkLst>
        <pc:spChg chg="add mod ord">
          <ac:chgData name="Danielle O'Rourke" userId="f36a576b-c06f-4e27-b341-dcf4bf9c1f2f" providerId="ADAL" clId="{56A2894A-441F-4117-A51F-997F0FB19F3A}" dt="2024-05-20T08:07:15.875" v="9919" actId="1076"/>
          <ac:spMkLst>
            <pc:docMk/>
            <pc:sldMk cId="3288984483" sldId="258"/>
            <ac:spMk id="2" creationId="{7E17D906-5FEA-2E20-F352-7627A34309DD}"/>
          </ac:spMkLst>
        </pc:spChg>
        <pc:spChg chg="mod ord">
          <ac:chgData name="Danielle O'Rourke" userId="f36a576b-c06f-4e27-b341-dcf4bf9c1f2f" providerId="ADAL" clId="{56A2894A-441F-4117-A51F-997F0FB19F3A}" dt="2024-05-20T08:06:57.411" v="9910" actId="700"/>
          <ac:spMkLst>
            <pc:docMk/>
            <pc:sldMk cId="3288984483" sldId="258"/>
            <ac:spMk id="4" creationId="{AB812B31-B6BD-94B3-4A81-97994D598A6F}"/>
          </ac:spMkLst>
        </pc:spChg>
        <pc:spChg chg="add del mod">
          <ac:chgData name="Danielle O'Rourke" userId="f36a576b-c06f-4e27-b341-dcf4bf9c1f2f" providerId="ADAL" clId="{56A2894A-441F-4117-A51F-997F0FB19F3A}" dt="2024-05-20T08:07:05.620" v="9914" actId="478"/>
          <ac:spMkLst>
            <pc:docMk/>
            <pc:sldMk cId="3288984483" sldId="258"/>
            <ac:spMk id="5" creationId="{7862FBC7-589A-E9E2-9F97-CE1C633EE3D6}"/>
          </ac:spMkLst>
        </pc:spChg>
      </pc:sldChg>
      <pc:sldChg chg="addSp delSp modSp new mod modClrScheme chgLayout modNotesTx">
        <pc:chgData name="Danielle O'Rourke" userId="f36a576b-c06f-4e27-b341-dcf4bf9c1f2f" providerId="ADAL" clId="{56A2894A-441F-4117-A51F-997F0FB19F3A}" dt="2024-05-20T08:13:08.202" v="9977" actId="700"/>
        <pc:sldMkLst>
          <pc:docMk/>
          <pc:sldMk cId="1867386760" sldId="259"/>
        </pc:sldMkLst>
        <pc:spChg chg="mod ord">
          <ac:chgData name="Danielle O'Rourke" userId="f36a576b-c06f-4e27-b341-dcf4bf9c1f2f" providerId="ADAL" clId="{56A2894A-441F-4117-A51F-997F0FB19F3A}" dt="2024-05-20T08:13:08.202" v="9977" actId="700"/>
          <ac:spMkLst>
            <pc:docMk/>
            <pc:sldMk cId="1867386760" sldId="259"/>
            <ac:spMk id="2" creationId="{FFE5D265-77A9-91CA-FCE5-867969077203}"/>
          </ac:spMkLst>
        </pc:spChg>
        <pc:spChg chg="del">
          <ac:chgData name="Danielle O'Rourke" userId="f36a576b-c06f-4e27-b341-dcf4bf9c1f2f" providerId="ADAL" clId="{56A2894A-441F-4117-A51F-997F0FB19F3A}" dt="2024-05-20T07:07:29.426" v="2790" actId="931"/>
          <ac:spMkLst>
            <pc:docMk/>
            <pc:sldMk cId="1867386760" sldId="259"/>
            <ac:spMk id="3" creationId="{835F8187-FAB5-483C-7074-DDD612B96677}"/>
          </ac:spMkLst>
        </pc:spChg>
        <pc:picChg chg="add mod ord">
          <ac:chgData name="Danielle O'Rourke" userId="f36a576b-c06f-4e27-b341-dcf4bf9c1f2f" providerId="ADAL" clId="{56A2894A-441F-4117-A51F-997F0FB19F3A}" dt="2024-05-20T08:13:08.202" v="9977" actId="700"/>
          <ac:picMkLst>
            <pc:docMk/>
            <pc:sldMk cId="1867386760" sldId="259"/>
            <ac:picMk id="5" creationId="{312AAE88-D112-F07F-AC4F-467C963BE018}"/>
          </ac:picMkLst>
        </pc:picChg>
      </pc:sldChg>
      <pc:sldChg chg="addSp modSp new mod modAnim modNotesTx">
        <pc:chgData name="Danielle O'Rourke" userId="f36a576b-c06f-4e27-b341-dcf4bf9c1f2f" providerId="ADAL" clId="{56A2894A-441F-4117-A51F-997F0FB19F3A}" dt="2024-05-20T08:13:31.086" v="9997" actId="1076"/>
        <pc:sldMkLst>
          <pc:docMk/>
          <pc:sldMk cId="366854826" sldId="260"/>
        </pc:sldMkLst>
        <pc:spChg chg="mod">
          <ac:chgData name="Danielle O'Rourke" userId="f36a576b-c06f-4e27-b341-dcf4bf9c1f2f" providerId="ADAL" clId="{56A2894A-441F-4117-A51F-997F0FB19F3A}" dt="2024-05-20T08:13:22.080" v="9996" actId="20577"/>
          <ac:spMkLst>
            <pc:docMk/>
            <pc:sldMk cId="366854826" sldId="260"/>
            <ac:spMk id="2" creationId="{6049ECAF-963B-2F2B-F940-A3A29515930B}"/>
          </ac:spMkLst>
        </pc:spChg>
        <pc:picChg chg="add mod">
          <ac:chgData name="Danielle O'Rourke" userId="f36a576b-c06f-4e27-b341-dcf4bf9c1f2f" providerId="ADAL" clId="{56A2894A-441F-4117-A51F-997F0FB19F3A}" dt="2024-05-20T08:13:31.086" v="9997" actId="1076"/>
          <ac:picMkLst>
            <pc:docMk/>
            <pc:sldMk cId="366854826" sldId="260"/>
            <ac:picMk id="3" creationId="{193F442E-5A60-F932-8BE8-081D8930A532}"/>
          </ac:picMkLst>
        </pc:picChg>
      </pc:sldChg>
      <pc:sldChg chg="new del">
        <pc:chgData name="Danielle O'Rourke" userId="f36a576b-c06f-4e27-b341-dcf4bf9c1f2f" providerId="ADAL" clId="{56A2894A-441F-4117-A51F-997F0FB19F3A}" dt="2024-05-20T07:19:32.174" v="3968" actId="47"/>
        <pc:sldMkLst>
          <pc:docMk/>
          <pc:sldMk cId="1981797187" sldId="261"/>
        </pc:sldMkLst>
      </pc:sldChg>
      <pc:sldChg chg="addSp delSp modSp add mod modNotesTx">
        <pc:chgData name="Danielle O'Rourke" userId="f36a576b-c06f-4e27-b341-dcf4bf9c1f2f" providerId="ADAL" clId="{56A2894A-441F-4117-A51F-997F0FB19F3A}" dt="2024-05-20T08:06:22.717" v="9904" actId="27636"/>
        <pc:sldMkLst>
          <pc:docMk/>
          <pc:sldMk cId="232951337" sldId="262"/>
        </pc:sldMkLst>
        <pc:spChg chg="mod">
          <ac:chgData name="Danielle O'Rourke" userId="f36a576b-c06f-4e27-b341-dcf4bf9c1f2f" providerId="ADAL" clId="{56A2894A-441F-4117-A51F-997F0FB19F3A}" dt="2024-05-20T08:06:22.717" v="9904" actId="27636"/>
          <ac:spMkLst>
            <pc:docMk/>
            <pc:sldMk cId="232951337" sldId="262"/>
            <ac:spMk id="4" creationId="{22C82E70-3A5D-0599-2D4D-C954DD95136B}"/>
          </ac:spMkLst>
        </pc:spChg>
        <pc:spChg chg="mod ord">
          <ac:chgData name="Danielle O'Rourke" userId="f36a576b-c06f-4e27-b341-dcf4bf9c1f2f" providerId="ADAL" clId="{56A2894A-441F-4117-A51F-997F0FB19F3A}" dt="2024-05-20T07:20:15.795" v="3976" actId="14100"/>
          <ac:spMkLst>
            <pc:docMk/>
            <pc:sldMk cId="232951337" sldId="262"/>
            <ac:spMk id="5" creationId="{54D54AE5-F3A9-18EF-5F4D-E633D2EF5262}"/>
          </ac:spMkLst>
        </pc:spChg>
        <pc:spChg chg="add del">
          <ac:chgData name="Danielle O'Rourke" userId="f36a576b-c06f-4e27-b341-dcf4bf9c1f2f" providerId="ADAL" clId="{56A2894A-441F-4117-A51F-997F0FB19F3A}" dt="2024-05-20T07:20:05.974" v="3973" actId="26606"/>
          <ac:spMkLst>
            <pc:docMk/>
            <pc:sldMk cId="232951337" sldId="262"/>
            <ac:spMk id="15" creationId="{F13C74B1-5B17-4795-BED0-7140497B445A}"/>
          </ac:spMkLst>
        </pc:spChg>
        <pc:spChg chg="add del">
          <ac:chgData name="Danielle O'Rourke" userId="f36a576b-c06f-4e27-b341-dcf4bf9c1f2f" providerId="ADAL" clId="{56A2894A-441F-4117-A51F-997F0FB19F3A}" dt="2024-05-20T07:20:05.974" v="3973" actId="26606"/>
          <ac:spMkLst>
            <pc:docMk/>
            <pc:sldMk cId="232951337" sldId="262"/>
            <ac:spMk id="16" creationId="{D4974D33-8DC5-464E-8C6D-BE58F0669C17}"/>
          </ac:spMkLst>
        </pc:spChg>
        <pc:spChg chg="add">
          <ac:chgData name="Danielle O'Rourke" userId="f36a576b-c06f-4e27-b341-dcf4bf9c1f2f" providerId="ADAL" clId="{56A2894A-441F-4117-A51F-997F0FB19F3A}" dt="2024-05-20T07:20:05.974" v="3973" actId="26606"/>
          <ac:spMkLst>
            <pc:docMk/>
            <pc:sldMk cId="232951337" sldId="262"/>
            <ac:spMk id="23" creationId="{D1EA859B-E555-4109-94F3-6700E046E008}"/>
          </ac:spMkLst>
        </pc:spChg>
        <pc:spChg chg="add">
          <ac:chgData name="Danielle O'Rourke" userId="f36a576b-c06f-4e27-b341-dcf4bf9c1f2f" providerId="ADAL" clId="{56A2894A-441F-4117-A51F-997F0FB19F3A}" dt="2024-05-20T07:20:05.974" v="3973" actId="26606"/>
          <ac:spMkLst>
            <pc:docMk/>
            <pc:sldMk cId="232951337" sldId="262"/>
            <ac:spMk id="29" creationId="{04812C46-200A-4DEB-A05E-3ED6C68C2387}"/>
          </ac:spMkLst>
        </pc:spChg>
        <pc:grpChg chg="add del">
          <ac:chgData name="Danielle O'Rourke" userId="f36a576b-c06f-4e27-b341-dcf4bf9c1f2f" providerId="ADAL" clId="{56A2894A-441F-4117-A51F-997F0FB19F3A}" dt="2024-05-20T07:19:49.368" v="3970" actId="26606"/>
          <ac:grpSpMkLst>
            <pc:docMk/>
            <pc:sldMk cId="232951337" sldId="262"/>
            <ac:grpSpMk id="21" creationId="{5EFBDE31-BB3E-6CFC-23CD-B5976DA38438}"/>
          </ac:grpSpMkLst>
        </pc:grpChg>
        <pc:grpChg chg="add del">
          <ac:chgData name="Danielle O'Rourke" userId="f36a576b-c06f-4e27-b341-dcf4bf9c1f2f" providerId="ADAL" clId="{56A2894A-441F-4117-A51F-997F0FB19F3A}" dt="2024-05-20T07:20:05.959" v="3972" actId="26606"/>
          <ac:grpSpMkLst>
            <pc:docMk/>
            <pc:sldMk cId="232951337" sldId="262"/>
            <ac:grpSpMk id="25" creationId="{1FD67D68-9B83-C338-8342-3348D8F22347}"/>
          </ac:grpSpMkLst>
        </pc:grpChg>
        <pc:picChg chg="mod ord">
          <ac:chgData name="Danielle O'Rourke" userId="f36a576b-c06f-4e27-b341-dcf4bf9c1f2f" providerId="ADAL" clId="{56A2894A-441F-4117-A51F-997F0FB19F3A}" dt="2024-05-20T07:20:05.974" v="3973" actId="26606"/>
          <ac:picMkLst>
            <pc:docMk/>
            <pc:sldMk cId="232951337" sldId="262"/>
            <ac:picMk id="6" creationId="{62687CFA-5FC8-EFC5-0578-D66BCAC47BF4}"/>
          </ac:picMkLst>
        </pc:picChg>
      </pc:sldChg>
      <pc:sldChg chg="add">
        <pc:chgData name="Danielle O'Rourke" userId="f36a576b-c06f-4e27-b341-dcf4bf9c1f2f" providerId="ADAL" clId="{56A2894A-441F-4117-A51F-997F0FB19F3A}" dt="2024-05-17T14:07:35.514" v="2766"/>
        <pc:sldMkLst>
          <pc:docMk/>
          <pc:sldMk cId="2328026768" sldId="263"/>
        </pc:sldMkLst>
      </pc:sldChg>
      <pc:sldChg chg="addSp delSp modSp add mod ord modClrScheme chgLayout">
        <pc:chgData name="Danielle O'Rourke" userId="f36a576b-c06f-4e27-b341-dcf4bf9c1f2f" providerId="ADAL" clId="{56A2894A-441F-4117-A51F-997F0FB19F3A}" dt="2024-05-20T08:15:35.237" v="10031" actId="700"/>
        <pc:sldMkLst>
          <pc:docMk/>
          <pc:sldMk cId="270988108" sldId="264"/>
        </pc:sldMkLst>
        <pc:spChg chg="mod ord">
          <ac:chgData name="Danielle O'Rourke" userId="f36a576b-c06f-4e27-b341-dcf4bf9c1f2f" providerId="ADAL" clId="{56A2894A-441F-4117-A51F-997F0FB19F3A}" dt="2024-05-20T08:15:35.237" v="10031" actId="700"/>
          <ac:spMkLst>
            <pc:docMk/>
            <pc:sldMk cId="270988108" sldId="264"/>
            <ac:spMk id="2" creationId="{93E68893-0B7D-59A3-5EFB-873857832187}"/>
          </ac:spMkLst>
        </pc:spChg>
        <pc:spChg chg="mod ord">
          <ac:chgData name="Danielle O'Rourke" userId="f36a576b-c06f-4e27-b341-dcf4bf9c1f2f" providerId="ADAL" clId="{56A2894A-441F-4117-A51F-997F0FB19F3A}" dt="2024-05-20T08:15:35.237" v="10031" actId="700"/>
          <ac:spMkLst>
            <pc:docMk/>
            <pc:sldMk cId="270988108" sldId="264"/>
            <ac:spMk id="3" creationId="{98DB2097-3CC8-FB20-92D3-4EC9E9CAE09D}"/>
          </ac:spMkLst>
        </pc:spChg>
        <pc:spChg chg="add del mod">
          <ac:chgData name="Danielle O'Rourke" userId="f36a576b-c06f-4e27-b341-dcf4bf9c1f2f" providerId="ADAL" clId="{56A2894A-441F-4117-A51F-997F0FB19F3A}" dt="2024-05-17T14:08:23.573" v="2773" actId="6264"/>
          <ac:spMkLst>
            <pc:docMk/>
            <pc:sldMk cId="270988108" sldId="264"/>
            <ac:spMk id="4" creationId="{A35EEC76-302E-8C19-A97A-4F72CB7B03EB}"/>
          </ac:spMkLst>
        </pc:spChg>
        <pc:spChg chg="add del mod">
          <ac:chgData name="Danielle O'Rourke" userId="f36a576b-c06f-4e27-b341-dcf4bf9c1f2f" providerId="ADAL" clId="{56A2894A-441F-4117-A51F-997F0FB19F3A}" dt="2024-05-17T14:08:23.573" v="2773" actId="6264"/>
          <ac:spMkLst>
            <pc:docMk/>
            <pc:sldMk cId="270988108" sldId="264"/>
            <ac:spMk id="5" creationId="{B7117232-CBE5-A236-5F50-2BDCB588F1C6}"/>
          </ac:spMkLst>
        </pc:spChg>
      </pc:sldChg>
      <pc:sldChg chg="addSp delSp modSp add mod modClrScheme chgLayout">
        <pc:chgData name="Danielle O'Rourke" userId="f36a576b-c06f-4e27-b341-dcf4bf9c1f2f" providerId="ADAL" clId="{56A2894A-441F-4117-A51F-997F0FB19F3A}" dt="2024-05-17T14:08:56.347" v="2782" actId="1076"/>
        <pc:sldMkLst>
          <pc:docMk/>
          <pc:sldMk cId="2326520276" sldId="265"/>
        </pc:sldMkLst>
        <pc:spChg chg="mod ord">
          <ac:chgData name="Danielle O'Rourke" userId="f36a576b-c06f-4e27-b341-dcf4bf9c1f2f" providerId="ADAL" clId="{56A2894A-441F-4117-A51F-997F0FB19F3A}" dt="2024-05-17T14:08:39.596" v="2776" actId="27636"/>
          <ac:spMkLst>
            <pc:docMk/>
            <pc:sldMk cId="2326520276" sldId="265"/>
            <ac:spMk id="2" creationId="{FD15C829-0197-5715-14C3-632F87B8076D}"/>
          </ac:spMkLst>
        </pc:spChg>
        <pc:spChg chg="add del mod ord">
          <ac:chgData name="Danielle O'Rourke" userId="f36a576b-c06f-4e27-b341-dcf4bf9c1f2f" providerId="ADAL" clId="{56A2894A-441F-4117-A51F-997F0FB19F3A}" dt="2024-05-17T14:08:46.183" v="2778" actId="478"/>
          <ac:spMkLst>
            <pc:docMk/>
            <pc:sldMk cId="2326520276" sldId="265"/>
            <ac:spMk id="3" creationId="{6965646D-C2EA-22F2-0503-782EF5D10B73}"/>
          </ac:spMkLst>
        </pc:spChg>
        <pc:spChg chg="mod">
          <ac:chgData name="Danielle O'Rourke" userId="f36a576b-c06f-4e27-b341-dcf4bf9c1f2f" providerId="ADAL" clId="{56A2894A-441F-4117-A51F-997F0FB19F3A}" dt="2024-05-17T14:08:54.074" v="2781" actId="1076"/>
          <ac:spMkLst>
            <pc:docMk/>
            <pc:sldMk cId="2326520276" sldId="265"/>
            <ac:spMk id="7" creationId="{E37DB658-AF86-B593-B40A-49CD5BD773C4}"/>
          </ac:spMkLst>
        </pc:spChg>
        <pc:picChg chg="mod">
          <ac:chgData name="Danielle O'Rourke" userId="f36a576b-c06f-4e27-b341-dcf4bf9c1f2f" providerId="ADAL" clId="{56A2894A-441F-4117-A51F-997F0FB19F3A}" dt="2024-05-17T14:08:56.347" v="2782" actId="1076"/>
          <ac:picMkLst>
            <pc:docMk/>
            <pc:sldMk cId="2326520276" sldId="265"/>
            <ac:picMk id="6" creationId="{E4664DB4-C0E3-6173-C870-AB63FAE4F8DD}"/>
          </ac:picMkLst>
        </pc:picChg>
      </pc:sldChg>
      <pc:sldChg chg="addSp delSp modSp add mod modClrScheme chgLayout">
        <pc:chgData name="Danielle O'Rourke" userId="f36a576b-c06f-4e27-b341-dcf4bf9c1f2f" providerId="ADAL" clId="{56A2894A-441F-4117-A51F-997F0FB19F3A}" dt="2024-05-17T14:09:07.900" v="2789" actId="1076"/>
        <pc:sldMkLst>
          <pc:docMk/>
          <pc:sldMk cId="278209089" sldId="266"/>
        </pc:sldMkLst>
        <pc:spChg chg="mod ord">
          <ac:chgData name="Danielle O'Rourke" userId="f36a576b-c06f-4e27-b341-dcf4bf9c1f2f" providerId="ADAL" clId="{56A2894A-441F-4117-A51F-997F0FB19F3A}" dt="2024-05-17T14:09:02.339" v="2784" actId="27636"/>
          <ac:spMkLst>
            <pc:docMk/>
            <pc:sldMk cId="278209089" sldId="266"/>
            <ac:spMk id="2" creationId="{86AEE1B2-EBA4-6D1C-4CE8-2D3FC6FA0055}"/>
          </ac:spMkLst>
        </pc:spChg>
        <pc:spChg chg="mod ord">
          <ac:chgData name="Danielle O'Rourke" userId="f36a576b-c06f-4e27-b341-dcf4bf9c1f2f" providerId="ADAL" clId="{56A2894A-441F-4117-A51F-997F0FB19F3A}" dt="2024-05-17T14:09:02.340" v="2786" actId="27636"/>
          <ac:spMkLst>
            <pc:docMk/>
            <pc:sldMk cId="278209089" sldId="266"/>
            <ac:spMk id="3" creationId="{301DAB91-40C8-54A7-27FB-D0AABD572C69}"/>
          </ac:spMkLst>
        </pc:spChg>
        <pc:spChg chg="add del mod ord">
          <ac:chgData name="Danielle O'Rourke" userId="f36a576b-c06f-4e27-b341-dcf4bf9c1f2f" providerId="ADAL" clId="{56A2894A-441F-4117-A51F-997F0FB19F3A}" dt="2024-05-17T14:09:06.550" v="2788" actId="478"/>
          <ac:spMkLst>
            <pc:docMk/>
            <pc:sldMk cId="278209089" sldId="266"/>
            <ac:spMk id="4" creationId="{B61FCDD3-1B98-E7E9-6DBC-D8D908DB0E07}"/>
          </ac:spMkLst>
        </pc:spChg>
        <pc:picChg chg="mod">
          <ac:chgData name="Danielle O'Rourke" userId="f36a576b-c06f-4e27-b341-dcf4bf9c1f2f" providerId="ADAL" clId="{56A2894A-441F-4117-A51F-997F0FB19F3A}" dt="2024-05-17T14:09:07.900" v="2789" actId="1076"/>
          <ac:picMkLst>
            <pc:docMk/>
            <pc:sldMk cId="278209089" sldId="266"/>
            <ac:picMk id="2050" creationId="{A09E3ACB-6648-9314-31F6-D82DE6716EBA}"/>
          </ac:picMkLst>
        </pc:picChg>
      </pc:sldChg>
      <pc:sldChg chg="addSp delSp modSp new mod modClrScheme chgLayout modNotesTx">
        <pc:chgData name="Danielle O'Rourke" userId="f36a576b-c06f-4e27-b341-dcf4bf9c1f2f" providerId="ADAL" clId="{56A2894A-441F-4117-A51F-997F0FB19F3A}" dt="2024-05-20T08:13:42.424" v="9999" actId="478"/>
        <pc:sldMkLst>
          <pc:docMk/>
          <pc:sldMk cId="4045706403" sldId="267"/>
        </pc:sldMkLst>
        <pc:spChg chg="mod ord">
          <ac:chgData name="Danielle O'Rourke" userId="f36a576b-c06f-4e27-b341-dcf4bf9c1f2f" providerId="ADAL" clId="{56A2894A-441F-4117-A51F-997F0FB19F3A}" dt="2024-05-20T08:13:40.107" v="9998" actId="700"/>
          <ac:spMkLst>
            <pc:docMk/>
            <pc:sldMk cId="4045706403" sldId="267"/>
            <ac:spMk id="2" creationId="{BDCCA3C7-96E7-665D-56CD-039A120BBC22}"/>
          </ac:spMkLst>
        </pc:spChg>
        <pc:spChg chg="del mod ord">
          <ac:chgData name="Danielle O'Rourke" userId="f36a576b-c06f-4e27-b341-dcf4bf9c1f2f" providerId="ADAL" clId="{56A2894A-441F-4117-A51F-997F0FB19F3A}" dt="2024-05-20T08:13:40.107" v="9998" actId="700"/>
          <ac:spMkLst>
            <pc:docMk/>
            <pc:sldMk cId="4045706403" sldId="267"/>
            <ac:spMk id="3" creationId="{26667134-50C4-A23A-AF71-83399F75649F}"/>
          </ac:spMkLst>
        </pc:spChg>
        <pc:spChg chg="add del mod ord">
          <ac:chgData name="Danielle O'Rourke" userId="f36a576b-c06f-4e27-b341-dcf4bf9c1f2f" providerId="ADAL" clId="{56A2894A-441F-4117-A51F-997F0FB19F3A}" dt="2024-05-20T08:13:42.424" v="9999" actId="478"/>
          <ac:spMkLst>
            <pc:docMk/>
            <pc:sldMk cId="4045706403" sldId="267"/>
            <ac:spMk id="4" creationId="{898DCAAB-00B6-0FE7-EAC7-094ED7B0A474}"/>
          </ac:spMkLst>
        </pc:spChg>
      </pc:sldChg>
      <pc:sldChg chg="modSp new mod modClrScheme chgLayout modNotesTx">
        <pc:chgData name="Danielle O'Rourke" userId="f36a576b-c06f-4e27-b341-dcf4bf9c1f2f" providerId="ADAL" clId="{56A2894A-441F-4117-A51F-997F0FB19F3A}" dt="2024-05-20T08:13:59.321" v="10005" actId="1076"/>
        <pc:sldMkLst>
          <pc:docMk/>
          <pc:sldMk cId="1635325041" sldId="268"/>
        </pc:sldMkLst>
        <pc:spChg chg="mod ord">
          <ac:chgData name="Danielle O'Rourke" userId="f36a576b-c06f-4e27-b341-dcf4bf9c1f2f" providerId="ADAL" clId="{56A2894A-441F-4117-A51F-997F0FB19F3A}" dt="2024-05-20T08:13:50.750" v="10000" actId="700"/>
          <ac:spMkLst>
            <pc:docMk/>
            <pc:sldMk cId="1635325041" sldId="268"/>
            <ac:spMk id="2" creationId="{6905CA54-CE97-0775-73FB-C7118C0BC660}"/>
          </ac:spMkLst>
        </pc:spChg>
        <pc:spChg chg="mod ord">
          <ac:chgData name="Danielle O'Rourke" userId="f36a576b-c06f-4e27-b341-dcf4bf9c1f2f" providerId="ADAL" clId="{56A2894A-441F-4117-A51F-997F0FB19F3A}" dt="2024-05-20T08:13:50.750" v="10000" actId="700"/>
          <ac:spMkLst>
            <pc:docMk/>
            <pc:sldMk cId="1635325041" sldId="268"/>
            <ac:spMk id="3" creationId="{00653C86-F964-299E-458E-4AC52C29183C}"/>
          </ac:spMkLst>
        </pc:spChg>
        <pc:spChg chg="mod ord">
          <ac:chgData name="Danielle O'Rourke" userId="f36a576b-c06f-4e27-b341-dcf4bf9c1f2f" providerId="ADAL" clId="{56A2894A-441F-4117-A51F-997F0FB19F3A}" dt="2024-05-20T08:13:59.321" v="10005" actId="1076"/>
          <ac:spMkLst>
            <pc:docMk/>
            <pc:sldMk cId="1635325041" sldId="268"/>
            <ac:spMk id="4" creationId="{32326185-AFAA-7BE7-FAF0-AE06114534F4}"/>
          </ac:spMkLst>
        </pc:spChg>
      </pc:sldChg>
      <pc:sldChg chg="addSp delSp modSp new mod modClrScheme chgLayout modNotesTx">
        <pc:chgData name="Danielle O'Rourke" userId="f36a576b-c06f-4e27-b341-dcf4bf9c1f2f" providerId="ADAL" clId="{56A2894A-441F-4117-A51F-997F0FB19F3A}" dt="2024-05-20T08:16:14.464" v="10053" actId="13244"/>
        <pc:sldMkLst>
          <pc:docMk/>
          <pc:sldMk cId="3491696841" sldId="269"/>
        </pc:sldMkLst>
        <pc:spChg chg="mod ord">
          <ac:chgData name="Danielle O'Rourke" userId="f36a576b-c06f-4e27-b341-dcf4bf9c1f2f" providerId="ADAL" clId="{56A2894A-441F-4117-A51F-997F0FB19F3A}" dt="2024-05-20T08:14:12.367" v="10006" actId="700"/>
          <ac:spMkLst>
            <pc:docMk/>
            <pc:sldMk cId="3491696841" sldId="269"/>
            <ac:spMk id="2" creationId="{5F560889-F2FC-7F15-D74A-AE6DCD996608}"/>
          </ac:spMkLst>
        </pc:spChg>
        <pc:spChg chg="del">
          <ac:chgData name="Danielle O'Rourke" userId="f36a576b-c06f-4e27-b341-dcf4bf9c1f2f" providerId="ADAL" clId="{56A2894A-441F-4117-A51F-997F0FB19F3A}" dt="2024-05-20T07:28:41.300" v="5421" actId="931"/>
          <ac:spMkLst>
            <pc:docMk/>
            <pc:sldMk cId="3491696841" sldId="269"/>
            <ac:spMk id="3" creationId="{C8B9BB5E-CF07-3799-016A-DDA1A9302DC7}"/>
          </ac:spMkLst>
        </pc:spChg>
        <pc:spChg chg="mod ord">
          <ac:chgData name="Danielle O'Rourke" userId="f36a576b-c06f-4e27-b341-dcf4bf9c1f2f" providerId="ADAL" clId="{56A2894A-441F-4117-A51F-997F0FB19F3A}" dt="2024-05-20T08:16:14.464" v="10053" actId="13244"/>
          <ac:spMkLst>
            <pc:docMk/>
            <pc:sldMk cId="3491696841" sldId="269"/>
            <ac:spMk id="4" creationId="{7F7474D4-7A7A-A400-5FED-2F22946DCB45}"/>
          </ac:spMkLst>
        </pc:spChg>
        <pc:spChg chg="add mod ord">
          <ac:chgData name="Danielle O'Rourke" userId="f36a576b-c06f-4e27-b341-dcf4bf9c1f2f" providerId="ADAL" clId="{56A2894A-441F-4117-A51F-997F0FB19F3A}" dt="2024-05-20T08:14:18.691" v="10008" actId="1076"/>
          <ac:spMkLst>
            <pc:docMk/>
            <pc:sldMk cId="3491696841" sldId="269"/>
            <ac:spMk id="7" creationId="{40E593FC-9421-277D-206F-B53F36BE0860}"/>
          </ac:spMkLst>
        </pc:spChg>
        <pc:picChg chg="add mod ord">
          <ac:chgData name="Danielle O'Rourke" userId="f36a576b-c06f-4e27-b341-dcf4bf9c1f2f" providerId="ADAL" clId="{56A2894A-441F-4117-A51F-997F0FB19F3A}" dt="2024-05-20T08:14:15.256" v="10007" actId="1076"/>
          <ac:picMkLst>
            <pc:docMk/>
            <pc:sldMk cId="3491696841" sldId="269"/>
            <ac:picMk id="6" creationId="{3387AE03-CB6E-AF6D-D3EB-F55C41A405E6}"/>
          </ac:picMkLst>
        </pc:picChg>
      </pc:sldChg>
      <pc:sldChg chg="addSp delSp modSp new mod modClrScheme chgLayout">
        <pc:chgData name="Danielle O'Rourke" userId="f36a576b-c06f-4e27-b341-dcf4bf9c1f2f" providerId="ADAL" clId="{56A2894A-441F-4117-A51F-997F0FB19F3A}" dt="2024-05-20T08:15:07.410" v="10024" actId="1076"/>
        <pc:sldMkLst>
          <pc:docMk/>
          <pc:sldMk cId="1243800932" sldId="270"/>
        </pc:sldMkLst>
        <pc:spChg chg="mod ord">
          <ac:chgData name="Danielle O'Rourke" userId="f36a576b-c06f-4e27-b341-dcf4bf9c1f2f" providerId="ADAL" clId="{56A2894A-441F-4117-A51F-997F0FB19F3A}" dt="2024-05-20T08:14:53.102" v="10019" actId="700"/>
          <ac:spMkLst>
            <pc:docMk/>
            <pc:sldMk cId="1243800932" sldId="270"/>
            <ac:spMk id="2" creationId="{85D32848-6D54-3902-B829-20CA5CC62B2B}"/>
          </ac:spMkLst>
        </pc:spChg>
        <pc:spChg chg="add del mod ord">
          <ac:chgData name="Danielle O'Rourke" userId="f36a576b-c06f-4e27-b341-dcf4bf9c1f2f" providerId="ADAL" clId="{56A2894A-441F-4117-A51F-997F0FB19F3A}" dt="2024-05-20T08:15:07.410" v="10024" actId="1076"/>
          <ac:spMkLst>
            <pc:docMk/>
            <pc:sldMk cId="1243800932" sldId="270"/>
            <ac:spMk id="3" creationId="{61A2FD9C-5CED-8D73-3662-59CE1D7397B2}"/>
          </ac:spMkLst>
        </pc:spChg>
        <pc:spChg chg="add mod">
          <ac:chgData name="Danielle O'Rourke" userId="f36a576b-c06f-4e27-b341-dcf4bf9c1f2f" providerId="ADAL" clId="{56A2894A-441F-4117-A51F-997F0FB19F3A}" dt="2024-05-20T07:39:39.874" v="6989"/>
          <ac:spMkLst>
            <pc:docMk/>
            <pc:sldMk cId="1243800932" sldId="270"/>
            <ac:spMk id="4" creationId="{7EDBBBD9-11B6-898E-8853-FD092BA1A75E}"/>
          </ac:spMkLst>
        </pc:spChg>
        <pc:spChg chg="add mod">
          <ac:chgData name="Danielle O'Rourke" userId="f36a576b-c06f-4e27-b341-dcf4bf9c1f2f" providerId="ADAL" clId="{56A2894A-441F-4117-A51F-997F0FB19F3A}" dt="2024-05-20T07:39:43.070" v="6991"/>
          <ac:spMkLst>
            <pc:docMk/>
            <pc:sldMk cId="1243800932" sldId="270"/>
            <ac:spMk id="5" creationId="{4DC31468-D03D-D935-A6A0-B784B14F8CF1}"/>
          </ac:spMkLst>
        </pc:spChg>
        <pc:spChg chg="add mod">
          <ac:chgData name="Danielle O'Rourke" userId="f36a576b-c06f-4e27-b341-dcf4bf9c1f2f" providerId="ADAL" clId="{56A2894A-441F-4117-A51F-997F0FB19F3A}" dt="2024-05-20T07:42:12.472" v="7210" actId="20577"/>
          <ac:spMkLst>
            <pc:docMk/>
            <pc:sldMk cId="1243800932" sldId="270"/>
            <ac:spMk id="6" creationId="{353368FD-310D-C635-2F1C-251109D5D590}"/>
          </ac:spMkLst>
        </pc:spChg>
      </pc:sldChg>
      <pc:sldChg chg="addSp delSp modSp new mod modClrScheme modAnim chgLayout modNotesTx">
        <pc:chgData name="Danielle O'Rourke" userId="f36a576b-c06f-4e27-b341-dcf4bf9c1f2f" providerId="ADAL" clId="{56A2894A-441F-4117-A51F-997F0FB19F3A}" dt="2024-05-20T08:15:17.352" v="10027" actId="1076"/>
        <pc:sldMkLst>
          <pc:docMk/>
          <pc:sldMk cId="2673518990" sldId="271"/>
        </pc:sldMkLst>
        <pc:spChg chg="mod ord">
          <ac:chgData name="Danielle O'Rourke" userId="f36a576b-c06f-4e27-b341-dcf4bf9c1f2f" providerId="ADAL" clId="{56A2894A-441F-4117-A51F-997F0FB19F3A}" dt="2024-05-20T08:15:12.489" v="10025" actId="700"/>
          <ac:spMkLst>
            <pc:docMk/>
            <pc:sldMk cId="2673518990" sldId="271"/>
            <ac:spMk id="2" creationId="{253D137B-1417-8280-11E6-573CE38920C4}"/>
          </ac:spMkLst>
        </pc:spChg>
        <pc:spChg chg="del mod">
          <ac:chgData name="Danielle O'Rourke" userId="f36a576b-c06f-4e27-b341-dcf4bf9c1f2f" providerId="ADAL" clId="{56A2894A-441F-4117-A51F-997F0FB19F3A}" dt="2024-05-20T07:44:28.283" v="7226"/>
          <ac:spMkLst>
            <pc:docMk/>
            <pc:sldMk cId="2673518990" sldId="271"/>
            <ac:spMk id="3" creationId="{93C7FF13-188E-72DF-457A-D4F9D9594491}"/>
          </ac:spMkLst>
        </pc:spChg>
        <pc:spChg chg="add mod">
          <ac:chgData name="Danielle O'Rourke" userId="f36a576b-c06f-4e27-b341-dcf4bf9c1f2f" providerId="ADAL" clId="{56A2894A-441F-4117-A51F-997F0FB19F3A}" dt="2024-05-20T08:15:17.352" v="10027" actId="1076"/>
          <ac:spMkLst>
            <pc:docMk/>
            <pc:sldMk cId="2673518990" sldId="271"/>
            <ac:spMk id="4" creationId="{25648705-E530-CBCB-3C89-756088D3CC92}"/>
          </ac:spMkLst>
        </pc:spChg>
        <pc:picChg chg="add mod ord">
          <ac:chgData name="Danielle O'Rourke" userId="f36a576b-c06f-4e27-b341-dcf4bf9c1f2f" providerId="ADAL" clId="{56A2894A-441F-4117-A51F-997F0FB19F3A}" dt="2024-05-20T08:15:14.229" v="10026" actId="1076"/>
          <ac:picMkLst>
            <pc:docMk/>
            <pc:sldMk cId="2673518990" sldId="271"/>
            <ac:picMk id="2050" creationId="{96BD9593-46D3-8962-8B92-435664BF5D60}"/>
          </ac:picMkLst>
        </pc:picChg>
      </pc:sldChg>
      <pc:sldChg chg="addSp delSp modSp new mod modClrScheme chgLayout modNotesTx">
        <pc:chgData name="Danielle O'Rourke" userId="f36a576b-c06f-4e27-b341-dcf4bf9c1f2f" providerId="ADAL" clId="{56A2894A-441F-4117-A51F-997F0FB19F3A}" dt="2024-05-20T08:15:23.348" v="10028" actId="700"/>
        <pc:sldMkLst>
          <pc:docMk/>
          <pc:sldMk cId="4004057435" sldId="272"/>
        </pc:sldMkLst>
        <pc:spChg chg="mod ord">
          <ac:chgData name="Danielle O'Rourke" userId="f36a576b-c06f-4e27-b341-dcf4bf9c1f2f" providerId="ADAL" clId="{56A2894A-441F-4117-A51F-997F0FB19F3A}" dt="2024-05-20T08:15:23.348" v="10028" actId="700"/>
          <ac:spMkLst>
            <pc:docMk/>
            <pc:sldMk cId="4004057435" sldId="272"/>
            <ac:spMk id="2" creationId="{BD12A27E-EC49-BC22-458A-A48D2E957465}"/>
          </ac:spMkLst>
        </pc:spChg>
        <pc:spChg chg="del">
          <ac:chgData name="Danielle O'Rourke" userId="f36a576b-c06f-4e27-b341-dcf4bf9c1f2f" providerId="ADAL" clId="{56A2894A-441F-4117-A51F-997F0FB19F3A}" dt="2024-05-20T07:54:34.777" v="9841" actId="931"/>
          <ac:spMkLst>
            <pc:docMk/>
            <pc:sldMk cId="4004057435" sldId="272"/>
            <ac:spMk id="3" creationId="{FE7AB524-56E0-DBE4-5BCF-7DB192BD22D1}"/>
          </ac:spMkLst>
        </pc:spChg>
        <pc:picChg chg="add mod ord">
          <ac:chgData name="Danielle O'Rourke" userId="f36a576b-c06f-4e27-b341-dcf4bf9c1f2f" providerId="ADAL" clId="{56A2894A-441F-4117-A51F-997F0FB19F3A}" dt="2024-05-20T08:15:23.348" v="10028" actId="700"/>
          <ac:picMkLst>
            <pc:docMk/>
            <pc:sldMk cId="4004057435" sldId="272"/>
            <ac:picMk id="5" creationId="{E5F71DAC-B09E-361C-D3E5-AF8E2922EB64}"/>
          </ac:picMkLst>
        </pc:picChg>
      </pc:sldChg>
      <pc:sldChg chg="addSp delSp modSp new mod ord modClrScheme chgLayout">
        <pc:chgData name="Danielle O'Rourke" userId="f36a576b-c06f-4e27-b341-dcf4bf9c1f2f" providerId="ADAL" clId="{56A2894A-441F-4117-A51F-997F0FB19F3A}" dt="2024-05-20T08:15:31.091" v="10030" actId="478"/>
        <pc:sldMkLst>
          <pc:docMk/>
          <pc:sldMk cId="2793850476" sldId="273"/>
        </pc:sldMkLst>
        <pc:spChg chg="mod ord">
          <ac:chgData name="Danielle O'Rourke" userId="f36a576b-c06f-4e27-b341-dcf4bf9c1f2f" providerId="ADAL" clId="{56A2894A-441F-4117-A51F-997F0FB19F3A}" dt="2024-05-20T08:15:29.256" v="10029" actId="700"/>
          <ac:spMkLst>
            <pc:docMk/>
            <pc:sldMk cId="2793850476" sldId="273"/>
            <ac:spMk id="2" creationId="{790231B8-AD4B-8311-1C52-FADB9148892F}"/>
          </ac:spMkLst>
        </pc:spChg>
        <pc:spChg chg="del mod ord">
          <ac:chgData name="Danielle O'Rourke" userId="f36a576b-c06f-4e27-b341-dcf4bf9c1f2f" providerId="ADAL" clId="{56A2894A-441F-4117-A51F-997F0FB19F3A}" dt="2024-05-20T08:15:29.256" v="10029" actId="700"/>
          <ac:spMkLst>
            <pc:docMk/>
            <pc:sldMk cId="2793850476" sldId="273"/>
            <ac:spMk id="3" creationId="{4F633962-58B5-BB24-E1FE-0B93595F13D8}"/>
          </ac:spMkLst>
        </pc:spChg>
        <pc:spChg chg="add del mod ord">
          <ac:chgData name="Danielle O'Rourke" userId="f36a576b-c06f-4e27-b341-dcf4bf9c1f2f" providerId="ADAL" clId="{56A2894A-441F-4117-A51F-997F0FB19F3A}" dt="2024-05-20T08:15:31.091" v="10030" actId="478"/>
          <ac:spMkLst>
            <pc:docMk/>
            <pc:sldMk cId="2793850476" sldId="273"/>
            <ac:spMk id="4" creationId="{63D2B8FA-2180-B7D1-030D-A60063595641}"/>
          </ac:spMkLst>
        </pc:spChg>
      </pc:sldChg>
      <pc:sldChg chg="modSp add mod modNotesTx">
        <pc:chgData name="Danielle O'Rourke" userId="f36a576b-c06f-4e27-b341-dcf4bf9c1f2f" providerId="ADAL" clId="{56A2894A-441F-4117-A51F-997F0FB19F3A}" dt="2024-05-20T08:11:27.181" v="9965"/>
        <pc:sldMkLst>
          <pc:docMk/>
          <pc:sldMk cId="3458079187" sldId="274"/>
        </pc:sldMkLst>
        <pc:spChg chg="mod">
          <ac:chgData name="Danielle O'Rourke" userId="f36a576b-c06f-4e27-b341-dcf4bf9c1f2f" providerId="ADAL" clId="{56A2894A-441F-4117-A51F-997F0FB19F3A}" dt="2024-05-20T08:11:20.879" v="9964" actId="14100"/>
          <ac:spMkLst>
            <pc:docMk/>
            <pc:sldMk cId="3458079187" sldId="274"/>
            <ac:spMk id="2" creationId="{00000000-0000-0000-0000-000000000000}"/>
          </ac:spMkLst>
        </pc:spChg>
        <pc:spChg chg="mod">
          <ac:chgData name="Danielle O'Rourke" userId="f36a576b-c06f-4e27-b341-dcf4bf9c1f2f" providerId="ADAL" clId="{56A2894A-441F-4117-A51F-997F0FB19F3A}" dt="2024-05-20T08:11:13.613" v="9960" actId="1076"/>
          <ac:spMkLst>
            <pc:docMk/>
            <pc:sldMk cId="3458079187" sldId="274"/>
            <ac:spMk id="3" creationId="{00000000-0000-0000-0000-000000000000}"/>
          </ac:spMkLst>
        </pc:spChg>
      </pc:sldChg>
      <pc:sldChg chg="add del">
        <pc:chgData name="Danielle O'Rourke" userId="f36a576b-c06f-4e27-b341-dcf4bf9c1f2f" providerId="ADAL" clId="{56A2894A-441F-4117-A51F-997F0FB19F3A}" dt="2024-05-20T08:11:31.427" v="9967" actId="47"/>
        <pc:sldMkLst>
          <pc:docMk/>
          <pc:sldMk cId="1565828517" sldId="275"/>
        </pc:sldMkLst>
      </pc:sldChg>
      <pc:sldChg chg="modSp new mod">
        <pc:chgData name="Danielle O'Rourke" userId="f36a576b-c06f-4e27-b341-dcf4bf9c1f2f" providerId="ADAL" clId="{56A2894A-441F-4117-A51F-997F0FB19F3A}" dt="2024-05-20T08:15:59.192" v="10052" actId="20577"/>
        <pc:sldMkLst>
          <pc:docMk/>
          <pc:sldMk cId="3605934722" sldId="275"/>
        </pc:sldMkLst>
        <pc:spChg chg="mod">
          <ac:chgData name="Danielle O'Rourke" userId="f36a576b-c06f-4e27-b341-dcf4bf9c1f2f" providerId="ADAL" clId="{56A2894A-441F-4117-A51F-997F0FB19F3A}" dt="2024-05-20T08:15:55.688" v="10042" actId="20577"/>
          <ac:spMkLst>
            <pc:docMk/>
            <pc:sldMk cId="3605934722" sldId="275"/>
            <ac:spMk id="2" creationId="{CB4ADC05-95A0-936C-D4C3-49C08F35AE8C}"/>
          </ac:spMkLst>
        </pc:spChg>
        <pc:spChg chg="mod">
          <ac:chgData name="Danielle O'Rourke" userId="f36a576b-c06f-4e27-b341-dcf4bf9c1f2f" providerId="ADAL" clId="{56A2894A-441F-4117-A51F-997F0FB19F3A}" dt="2024-05-20T08:15:59.192" v="10052" actId="20577"/>
          <ac:spMkLst>
            <pc:docMk/>
            <pc:sldMk cId="3605934722" sldId="275"/>
            <ac:spMk id="3" creationId="{40040785-4249-F10C-378A-8B51C17D39CE}"/>
          </ac:spMkLst>
        </pc:spChg>
      </pc:sldChg>
      <pc:sldChg chg="add del">
        <pc:chgData name="Danielle O'Rourke" userId="f36a576b-c06f-4e27-b341-dcf4bf9c1f2f" providerId="ADAL" clId="{56A2894A-441F-4117-A51F-997F0FB19F3A}" dt="2024-05-20T08:11:32.693" v="9968" actId="47"/>
        <pc:sldMkLst>
          <pc:docMk/>
          <pc:sldMk cId="289937800" sldId="276"/>
        </pc:sldMkLst>
      </pc:sldChg>
      <pc:sldChg chg="new del">
        <pc:chgData name="Danielle O'Rourke" userId="f36a576b-c06f-4e27-b341-dcf4bf9c1f2f" providerId="ADAL" clId="{56A2894A-441F-4117-A51F-997F0FB19F3A}" dt="2024-05-20T08:11:37.237" v="9969" actId="47"/>
        <pc:sldMkLst>
          <pc:docMk/>
          <pc:sldMk cId="1480648389" sldId="277"/>
        </pc:sldMkLst>
      </pc:sldChg>
      <pc:sldMasterChg chg="modSp add mod addSldLayout modSldLayout">
        <pc:chgData name="Danielle O'Rourke" userId="f36a576b-c06f-4e27-b341-dcf4bf9c1f2f" providerId="ADAL" clId="{56A2894A-441F-4117-A51F-997F0FB19F3A}" dt="2024-05-20T08:08:29.125" v="9938" actId="113"/>
        <pc:sldMasterMkLst>
          <pc:docMk/>
          <pc:sldMasterMk cId="2271552613" sldId="2147483648"/>
        </pc:sldMasterMkLst>
        <pc:spChg chg="mod">
          <ac:chgData name="Danielle O'Rourke" userId="f36a576b-c06f-4e27-b341-dcf4bf9c1f2f" providerId="ADAL" clId="{56A2894A-441F-4117-A51F-997F0FB19F3A}" dt="2024-05-20T08:08:26.202" v="9935" actId="113"/>
          <ac:spMkLst>
            <pc:docMk/>
            <pc:sldMasterMk cId="2271552613" sldId="2147483648"/>
            <ac:spMk id="2" creationId="{00000000-0000-0000-0000-000000000000}"/>
          </ac:spMkLst>
        </pc:spChg>
        <pc:spChg chg="mod">
          <ac:chgData name="Danielle O'Rourke" userId="f36a576b-c06f-4e27-b341-dcf4bf9c1f2f" providerId="ADAL" clId="{56A2894A-441F-4117-A51F-997F0FB19F3A}" dt="2024-05-20T08:08:29.125" v="9938" actId="113"/>
          <ac:spMkLst>
            <pc:docMk/>
            <pc:sldMasterMk cId="2271552613" sldId="2147483648"/>
            <ac:spMk id="3" creationId="{00000000-0000-0000-0000-000000000000}"/>
          </ac:spMkLst>
        </pc:spChg>
        <pc:sldLayoutChg chg="modSp add mod">
          <pc:chgData name="Danielle O'Rourke" userId="f36a576b-c06f-4e27-b341-dcf4bf9c1f2f" providerId="ADAL" clId="{56A2894A-441F-4117-A51F-997F0FB19F3A}" dt="2024-05-20T08:08:22.827" v="9934" actId="113"/>
          <pc:sldLayoutMkLst>
            <pc:docMk/>
            <pc:sldMasterMk cId="2271552613" sldId="2147483648"/>
            <pc:sldLayoutMk cId="1114376802" sldId="2147483650"/>
          </pc:sldLayoutMkLst>
          <pc:spChg chg="mod">
            <ac:chgData name="Danielle O'Rourke" userId="f36a576b-c06f-4e27-b341-dcf4bf9c1f2f" providerId="ADAL" clId="{56A2894A-441F-4117-A51F-997F0FB19F3A}" dt="2024-05-20T08:08:22.827" v="9934" actId="113"/>
            <ac:spMkLst>
              <pc:docMk/>
              <pc:sldMasterMk cId="2271552613" sldId="2147483648"/>
              <pc:sldLayoutMk cId="1114376802" sldId="2147483650"/>
              <ac:spMk id="2" creationId="{00000000-0000-0000-0000-000000000000}"/>
            </ac:spMkLst>
          </pc:spChg>
          <pc:spChg chg="mod">
            <ac:chgData name="Danielle O'Rourke" userId="f36a576b-c06f-4e27-b341-dcf4bf9c1f2f" providerId="ADAL" clId="{56A2894A-441F-4117-A51F-997F0FB19F3A}" dt="2024-05-20T08:08:20.375" v="9933" actId="113"/>
            <ac:spMkLst>
              <pc:docMk/>
              <pc:sldMasterMk cId="2271552613" sldId="2147483648"/>
              <pc:sldLayoutMk cId="1114376802" sldId="2147483650"/>
              <ac:spMk id="3" creationId="{00000000-0000-0000-0000-000000000000}"/>
            </ac:spMkLst>
          </pc:spChg>
        </pc:sldLayoutChg>
        <pc:sldLayoutChg chg="add">
          <pc:chgData name="Danielle O'Rourke" userId="f36a576b-c06f-4e27-b341-dcf4bf9c1f2f" providerId="ADAL" clId="{56A2894A-441F-4117-A51F-997F0FB19F3A}" dt="2024-05-17T14:07:35.514" v="2765" actId="27028"/>
          <pc:sldLayoutMkLst>
            <pc:docMk/>
            <pc:sldMasterMk cId="2271552613" sldId="2147483648"/>
            <pc:sldLayoutMk cId="2649973521" sldId="2147483660"/>
          </pc:sldLayoutMkLst>
        </pc:sldLayoutChg>
      </pc:sldMasterChg>
      <pc:sldMasterChg chg="delSp modSp mod replId modSldLayout">
        <pc:chgData name="Danielle O'Rourke" userId="f36a576b-c06f-4e27-b341-dcf4bf9c1f2f" providerId="ADAL" clId="{56A2894A-441F-4117-A51F-997F0FB19F3A}" dt="2024-05-20T08:08:50.212" v="9950" actId="478"/>
        <pc:sldMasterMkLst>
          <pc:docMk/>
          <pc:sldMasterMk cId="3803045466" sldId="2147483662"/>
        </pc:sldMasterMkLst>
        <pc:spChg chg="mod">
          <ac:chgData name="Danielle O'Rourke" userId="f36a576b-c06f-4e27-b341-dcf4bf9c1f2f" providerId="ADAL" clId="{56A2894A-441F-4117-A51F-997F0FB19F3A}" dt="2024-05-20T08:06:02.212" v="9898" actId="2711"/>
          <ac:spMkLst>
            <pc:docMk/>
            <pc:sldMasterMk cId="3803045466" sldId="2147483662"/>
            <ac:spMk id="2" creationId="{8B669C90-A047-2C7B-97FB-6CA6E1DA1431}"/>
          </ac:spMkLst>
        </pc:spChg>
        <pc:spChg chg="mod">
          <ac:chgData name="Danielle O'Rourke" userId="f36a576b-c06f-4e27-b341-dcf4bf9c1f2f" providerId="ADAL" clId="{56A2894A-441F-4117-A51F-997F0FB19F3A}" dt="2024-05-20T08:06:14.155" v="9900" actId="2711"/>
          <ac:spMkLst>
            <pc:docMk/>
            <pc:sldMasterMk cId="3803045466" sldId="2147483662"/>
            <ac:spMk id="3" creationId="{51B2424B-55D7-6E9E-5808-673D38BDAC8F}"/>
          </ac:spMkLst>
        </pc:spChg>
        <pc:spChg chg="del">
          <ac:chgData name="Danielle O'Rourke" userId="f36a576b-c06f-4e27-b341-dcf4bf9c1f2f" providerId="ADAL" clId="{56A2894A-441F-4117-A51F-997F0FB19F3A}" dt="2024-05-20T08:05:51.656" v="9895" actId="478"/>
          <ac:spMkLst>
            <pc:docMk/>
            <pc:sldMasterMk cId="3803045466" sldId="2147483662"/>
            <ac:spMk id="4" creationId="{2D5B7B8A-B253-A525-C5E9-01CCB4F6A74E}"/>
          </ac:spMkLst>
        </pc:spChg>
        <pc:spChg chg="del">
          <ac:chgData name="Danielle O'Rourke" userId="f36a576b-c06f-4e27-b341-dcf4bf9c1f2f" providerId="ADAL" clId="{56A2894A-441F-4117-A51F-997F0FB19F3A}" dt="2024-05-20T08:05:52.674" v="9896" actId="478"/>
          <ac:spMkLst>
            <pc:docMk/>
            <pc:sldMasterMk cId="3803045466" sldId="2147483662"/>
            <ac:spMk id="5" creationId="{F90AA837-8DA9-410E-CCA9-B7DFC5565AF4}"/>
          </ac:spMkLst>
        </pc:spChg>
        <pc:spChg chg="del">
          <ac:chgData name="Danielle O'Rourke" userId="f36a576b-c06f-4e27-b341-dcf4bf9c1f2f" providerId="ADAL" clId="{56A2894A-441F-4117-A51F-997F0FB19F3A}" dt="2024-05-20T08:05:53.963" v="9897" actId="478"/>
          <ac:spMkLst>
            <pc:docMk/>
            <pc:sldMasterMk cId="3803045466" sldId="2147483662"/>
            <ac:spMk id="6" creationId="{10675A58-8185-0097-6C4F-A142A7607FEF}"/>
          </ac:spMkLst>
        </pc:spChg>
        <pc:sldLayoutChg chg="delSp mod">
          <pc:chgData name="Danielle O'Rourke" userId="f36a576b-c06f-4e27-b341-dcf4bf9c1f2f" providerId="ADAL" clId="{56A2894A-441F-4117-A51F-997F0FB19F3A}" dt="2024-05-20T08:08:50.212" v="9950" actId="478"/>
          <pc:sldLayoutMkLst>
            <pc:docMk/>
            <pc:sldMasterMk cId="3803045466" sldId="2147483662"/>
            <pc:sldLayoutMk cId="1436093585" sldId="2147483652"/>
          </pc:sldLayoutMkLst>
          <pc:spChg chg="del">
            <ac:chgData name="Danielle O'Rourke" userId="f36a576b-c06f-4e27-b341-dcf4bf9c1f2f" providerId="ADAL" clId="{56A2894A-441F-4117-A51F-997F0FB19F3A}" dt="2024-05-20T08:08:47.924" v="9948" actId="478"/>
            <ac:spMkLst>
              <pc:docMk/>
              <pc:sldMasterMk cId="3803045466" sldId="2147483662"/>
              <pc:sldLayoutMk cId="1436093585" sldId="2147483652"/>
              <ac:spMk id="5" creationId="{ABA241C9-3F0E-9BCB-F4EF-EBD69BF3A5E5}"/>
            </ac:spMkLst>
          </pc:spChg>
          <pc:spChg chg="del">
            <ac:chgData name="Danielle O'Rourke" userId="f36a576b-c06f-4e27-b341-dcf4bf9c1f2f" providerId="ADAL" clId="{56A2894A-441F-4117-A51F-997F0FB19F3A}" dt="2024-05-20T08:08:48.732" v="9949" actId="478"/>
            <ac:spMkLst>
              <pc:docMk/>
              <pc:sldMasterMk cId="3803045466" sldId="2147483662"/>
              <pc:sldLayoutMk cId="1436093585" sldId="2147483652"/>
              <ac:spMk id="6" creationId="{A95E696B-A29A-3090-66E2-93088C904993}"/>
            </ac:spMkLst>
          </pc:spChg>
          <pc:spChg chg="del">
            <ac:chgData name="Danielle O'Rourke" userId="f36a576b-c06f-4e27-b341-dcf4bf9c1f2f" providerId="ADAL" clId="{56A2894A-441F-4117-A51F-997F0FB19F3A}" dt="2024-05-20T08:08:50.212" v="9950" actId="478"/>
            <ac:spMkLst>
              <pc:docMk/>
              <pc:sldMasterMk cId="3803045466" sldId="2147483662"/>
              <pc:sldLayoutMk cId="1436093585" sldId="2147483652"/>
              <ac:spMk id="7" creationId="{4D911FAD-10EA-32B1-0037-79B6F614ECC8}"/>
            </ac:spMkLst>
          </pc:spChg>
        </pc:sldLayoutChg>
        <pc:sldLayoutChg chg="delSp mod replId">
          <pc:chgData name="Danielle O'Rourke" userId="f36a576b-c06f-4e27-b341-dcf4bf9c1f2f" providerId="ADAL" clId="{56A2894A-441F-4117-A51F-997F0FB19F3A}" dt="2024-05-20T08:08:42.466" v="9944" actId="478"/>
          <pc:sldLayoutMkLst>
            <pc:docMk/>
            <pc:sldMasterMk cId="3803045466" sldId="2147483662"/>
            <pc:sldLayoutMk cId="2813299906" sldId="2147483661"/>
          </pc:sldLayoutMkLst>
          <pc:spChg chg="del">
            <ac:chgData name="Danielle O'Rourke" userId="f36a576b-c06f-4e27-b341-dcf4bf9c1f2f" providerId="ADAL" clId="{56A2894A-441F-4117-A51F-997F0FB19F3A}" dt="2024-05-20T08:08:40.532" v="9942" actId="478"/>
            <ac:spMkLst>
              <pc:docMk/>
              <pc:sldMasterMk cId="3803045466" sldId="2147483662"/>
              <pc:sldLayoutMk cId="2813299906" sldId="2147483661"/>
              <ac:spMk id="4" creationId="{490B6AD8-38BC-8909-BAE4-376838C46EFA}"/>
            </ac:spMkLst>
          </pc:spChg>
          <pc:spChg chg="del">
            <ac:chgData name="Danielle O'Rourke" userId="f36a576b-c06f-4e27-b341-dcf4bf9c1f2f" providerId="ADAL" clId="{56A2894A-441F-4117-A51F-997F0FB19F3A}" dt="2024-05-20T08:08:41.248" v="9943" actId="478"/>
            <ac:spMkLst>
              <pc:docMk/>
              <pc:sldMasterMk cId="3803045466" sldId="2147483662"/>
              <pc:sldLayoutMk cId="2813299906" sldId="2147483661"/>
              <ac:spMk id="5" creationId="{819CA0B9-82EF-DCD5-BD5A-C51AE45ED0D4}"/>
            </ac:spMkLst>
          </pc:spChg>
          <pc:spChg chg="del">
            <ac:chgData name="Danielle O'Rourke" userId="f36a576b-c06f-4e27-b341-dcf4bf9c1f2f" providerId="ADAL" clId="{56A2894A-441F-4117-A51F-997F0FB19F3A}" dt="2024-05-20T08:08:42.466" v="9944" actId="478"/>
            <ac:spMkLst>
              <pc:docMk/>
              <pc:sldMasterMk cId="3803045466" sldId="2147483662"/>
              <pc:sldLayoutMk cId="2813299906" sldId="2147483661"/>
              <ac:spMk id="6" creationId="{81B36DA0-0184-45D4-F23D-F9D51A5039DD}"/>
            </ac:spMkLst>
          </pc:spChg>
        </pc:sldLayoutChg>
        <pc:sldLayoutChg chg="delSp mod replId">
          <pc:chgData name="Danielle O'Rourke" userId="f36a576b-c06f-4e27-b341-dcf4bf9c1f2f" providerId="ADAL" clId="{56A2894A-441F-4117-A51F-997F0FB19F3A}" dt="2024-05-20T08:08:38.275" v="9941" actId="478"/>
          <pc:sldLayoutMkLst>
            <pc:docMk/>
            <pc:sldMasterMk cId="3803045466" sldId="2147483662"/>
            <pc:sldLayoutMk cId="3228356549" sldId="2147483664"/>
          </pc:sldLayoutMkLst>
          <pc:spChg chg="del">
            <ac:chgData name="Danielle O'Rourke" userId="f36a576b-c06f-4e27-b341-dcf4bf9c1f2f" providerId="ADAL" clId="{56A2894A-441F-4117-A51F-997F0FB19F3A}" dt="2024-05-20T08:08:36.470" v="9939" actId="478"/>
            <ac:spMkLst>
              <pc:docMk/>
              <pc:sldMasterMk cId="3803045466" sldId="2147483662"/>
              <pc:sldLayoutMk cId="3228356549" sldId="2147483664"/>
              <ac:spMk id="4" creationId="{BC3C8526-CB83-E19F-FEF3-87DE407D61D1}"/>
            </ac:spMkLst>
          </pc:spChg>
          <pc:spChg chg="del">
            <ac:chgData name="Danielle O'Rourke" userId="f36a576b-c06f-4e27-b341-dcf4bf9c1f2f" providerId="ADAL" clId="{56A2894A-441F-4117-A51F-997F0FB19F3A}" dt="2024-05-20T08:08:37.326" v="9940" actId="478"/>
            <ac:spMkLst>
              <pc:docMk/>
              <pc:sldMasterMk cId="3803045466" sldId="2147483662"/>
              <pc:sldLayoutMk cId="3228356549" sldId="2147483664"/>
              <ac:spMk id="5" creationId="{AE39583D-86E0-9B09-5BDA-B64200FE2721}"/>
            </ac:spMkLst>
          </pc:spChg>
          <pc:spChg chg="del">
            <ac:chgData name="Danielle O'Rourke" userId="f36a576b-c06f-4e27-b341-dcf4bf9c1f2f" providerId="ADAL" clId="{56A2894A-441F-4117-A51F-997F0FB19F3A}" dt="2024-05-20T08:08:38.275" v="9941" actId="478"/>
            <ac:spMkLst>
              <pc:docMk/>
              <pc:sldMasterMk cId="3803045466" sldId="2147483662"/>
              <pc:sldLayoutMk cId="3228356549" sldId="2147483664"/>
              <ac:spMk id="6" creationId="{70E88204-C5A6-B504-04BB-6C2A04AD8A6A}"/>
            </ac:spMkLst>
          </pc:spChg>
        </pc:sldLayoutChg>
        <pc:sldLayoutChg chg="delSp mod replId">
          <pc:chgData name="Danielle O'Rourke" userId="f36a576b-c06f-4e27-b341-dcf4bf9c1f2f" providerId="ADAL" clId="{56A2894A-441F-4117-A51F-997F0FB19F3A}" dt="2024-05-20T08:08:46.274" v="9947" actId="478"/>
          <pc:sldLayoutMkLst>
            <pc:docMk/>
            <pc:sldMasterMk cId="3803045466" sldId="2147483662"/>
            <pc:sldLayoutMk cId="3072465367" sldId="2147483666"/>
          </pc:sldLayoutMkLst>
          <pc:spChg chg="del">
            <ac:chgData name="Danielle O'Rourke" userId="f36a576b-c06f-4e27-b341-dcf4bf9c1f2f" providerId="ADAL" clId="{56A2894A-441F-4117-A51F-997F0FB19F3A}" dt="2024-05-20T08:08:43.953" v="9945" actId="478"/>
            <ac:spMkLst>
              <pc:docMk/>
              <pc:sldMasterMk cId="3803045466" sldId="2147483662"/>
              <pc:sldLayoutMk cId="3072465367" sldId="2147483666"/>
              <ac:spMk id="4" creationId="{46B7369F-42E1-B6F7-22BE-9BDE6E998520}"/>
            </ac:spMkLst>
          </pc:spChg>
          <pc:spChg chg="del">
            <ac:chgData name="Danielle O'Rourke" userId="f36a576b-c06f-4e27-b341-dcf4bf9c1f2f" providerId="ADAL" clId="{56A2894A-441F-4117-A51F-997F0FB19F3A}" dt="2024-05-20T08:08:45.604" v="9946" actId="478"/>
            <ac:spMkLst>
              <pc:docMk/>
              <pc:sldMasterMk cId="3803045466" sldId="2147483662"/>
              <pc:sldLayoutMk cId="3072465367" sldId="2147483666"/>
              <ac:spMk id="5" creationId="{F5423EE8-0F15-945E-8788-EAF79ACF98E3}"/>
            </ac:spMkLst>
          </pc:spChg>
          <pc:spChg chg="del">
            <ac:chgData name="Danielle O'Rourke" userId="f36a576b-c06f-4e27-b341-dcf4bf9c1f2f" providerId="ADAL" clId="{56A2894A-441F-4117-A51F-997F0FB19F3A}" dt="2024-05-20T08:08:46.274" v="9947" actId="478"/>
            <ac:spMkLst>
              <pc:docMk/>
              <pc:sldMasterMk cId="3803045466" sldId="2147483662"/>
              <pc:sldLayoutMk cId="3072465367" sldId="2147483666"/>
              <ac:spMk id="6" creationId="{67D2ED48-B3C7-6696-EE30-6D925E2DF5CE}"/>
            </ac:spMkLst>
          </pc:spChg>
        </pc:sldLayoutChg>
      </pc:sldMasterChg>
      <pc:sldMasterChg chg="modSp add mod addSldLayout modSldLayout">
        <pc:chgData name="Danielle O'Rourke" userId="f36a576b-c06f-4e27-b341-dcf4bf9c1f2f" providerId="ADAL" clId="{56A2894A-441F-4117-A51F-997F0FB19F3A}" dt="2024-05-20T08:12:49.258" v="9976" actId="2711"/>
        <pc:sldMasterMkLst>
          <pc:docMk/>
          <pc:sldMasterMk cId="2271552613" sldId="2147483663"/>
        </pc:sldMasterMkLst>
        <pc:spChg chg="mod">
          <ac:chgData name="Danielle O'Rourke" userId="f36a576b-c06f-4e27-b341-dcf4bf9c1f2f" providerId="ADAL" clId="{56A2894A-441F-4117-A51F-997F0FB19F3A}" dt="2024-05-20T08:12:42.047" v="9975" actId="2711"/>
          <ac:spMkLst>
            <pc:docMk/>
            <pc:sldMasterMk cId="2271552613" sldId="2147483663"/>
            <ac:spMk id="2" creationId="{00000000-0000-0000-0000-000000000000}"/>
          </ac:spMkLst>
        </pc:spChg>
        <pc:spChg chg="mod">
          <ac:chgData name="Danielle O'Rourke" userId="f36a576b-c06f-4e27-b341-dcf4bf9c1f2f" providerId="ADAL" clId="{56A2894A-441F-4117-A51F-997F0FB19F3A}" dt="2024-05-20T08:12:49.258" v="9976" actId="2711"/>
          <ac:spMkLst>
            <pc:docMk/>
            <pc:sldMasterMk cId="2271552613" sldId="2147483663"/>
            <ac:spMk id="3" creationId="{00000000-0000-0000-0000-000000000000}"/>
          </ac:spMkLst>
        </pc:spChg>
        <pc:sldLayoutChg chg="add">
          <pc:chgData name="Danielle O'Rourke" userId="f36a576b-c06f-4e27-b341-dcf4bf9c1f2f" providerId="ADAL" clId="{56A2894A-441F-4117-A51F-997F0FB19F3A}" dt="2024-05-20T08:05:30.796" v="9889" actId="27028"/>
          <pc:sldLayoutMkLst>
            <pc:docMk/>
            <pc:sldMasterMk cId="2271552613" sldId="2147483663"/>
            <pc:sldLayoutMk cId="670355937" sldId="2147483649"/>
          </pc:sldLayoutMkLst>
        </pc:sldLayoutChg>
        <pc:sldLayoutChg chg="modSp add mod">
          <pc:chgData name="Danielle O'Rourke" userId="f36a576b-c06f-4e27-b341-dcf4bf9c1f2f" providerId="ADAL" clId="{56A2894A-441F-4117-A51F-997F0FB19F3A}" dt="2024-05-20T08:12:06.817" v="9972" actId="2711"/>
          <pc:sldLayoutMkLst>
            <pc:docMk/>
            <pc:sldMasterMk cId="2271552613" sldId="2147483663"/>
            <pc:sldLayoutMk cId="2212132973" sldId="2147483651"/>
          </pc:sldLayoutMkLst>
          <pc:spChg chg="mod">
            <ac:chgData name="Danielle O'Rourke" userId="f36a576b-c06f-4e27-b341-dcf4bf9c1f2f" providerId="ADAL" clId="{56A2894A-441F-4117-A51F-997F0FB19F3A}" dt="2024-05-20T08:11:57.922" v="9971" actId="2711"/>
            <ac:spMkLst>
              <pc:docMk/>
              <pc:sldMasterMk cId="2271552613" sldId="2147483663"/>
              <pc:sldLayoutMk cId="2212132973" sldId="2147483651"/>
              <ac:spMk id="2" creationId="{00000000-0000-0000-0000-000000000000}"/>
            </ac:spMkLst>
          </pc:spChg>
          <pc:spChg chg="mod">
            <ac:chgData name="Danielle O'Rourke" userId="f36a576b-c06f-4e27-b341-dcf4bf9c1f2f" providerId="ADAL" clId="{56A2894A-441F-4117-A51F-997F0FB19F3A}" dt="2024-05-20T08:12:06.817" v="9972" actId="2711"/>
            <ac:spMkLst>
              <pc:docMk/>
              <pc:sldMasterMk cId="2271552613" sldId="2147483663"/>
              <pc:sldLayoutMk cId="2212132973" sldId="2147483651"/>
              <ac:spMk id="3" creationId="{00000000-0000-0000-0000-000000000000}"/>
            </ac:spMkLst>
          </pc:spChg>
        </pc:sldLayoutChg>
        <pc:sldLayoutChg chg="modSp add mod">
          <pc:chgData name="Danielle O'Rourke" userId="f36a576b-c06f-4e27-b341-dcf4bf9c1f2f" providerId="ADAL" clId="{56A2894A-441F-4117-A51F-997F0FB19F3A}" dt="2024-05-20T08:12:26.646" v="9974" actId="2711"/>
          <pc:sldLayoutMkLst>
            <pc:docMk/>
            <pc:sldMasterMk cId="2271552613" sldId="2147483663"/>
            <pc:sldLayoutMk cId="1114376802" sldId="2147483665"/>
          </pc:sldLayoutMkLst>
          <pc:spChg chg="mod">
            <ac:chgData name="Danielle O'Rourke" userId="f36a576b-c06f-4e27-b341-dcf4bf9c1f2f" providerId="ADAL" clId="{56A2894A-441F-4117-A51F-997F0FB19F3A}" dt="2024-05-20T08:12:17.918" v="9973" actId="2711"/>
            <ac:spMkLst>
              <pc:docMk/>
              <pc:sldMasterMk cId="2271552613" sldId="2147483663"/>
              <pc:sldLayoutMk cId="1114376802" sldId="2147483665"/>
              <ac:spMk id="2" creationId="{00000000-0000-0000-0000-000000000000}"/>
            </ac:spMkLst>
          </pc:spChg>
          <pc:spChg chg="mod">
            <ac:chgData name="Danielle O'Rourke" userId="f36a576b-c06f-4e27-b341-dcf4bf9c1f2f" providerId="ADAL" clId="{56A2894A-441F-4117-A51F-997F0FB19F3A}" dt="2024-05-20T08:12:26.646" v="9974" actId="2711"/>
            <ac:spMkLst>
              <pc:docMk/>
              <pc:sldMasterMk cId="2271552613" sldId="2147483663"/>
              <pc:sldLayoutMk cId="1114376802" sldId="2147483665"/>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DB657-8AA4-4836-B0BD-D760DC0BE259}" type="datetimeFigureOut">
              <a:rPr lang="en-IE" smtClean="0"/>
              <a:t>20/05/2024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D72F8-6883-4721-A7FD-19AB9F793715}" type="slidenum">
              <a:rPr lang="en-IE" smtClean="0"/>
              <a:t>‹#›</a:t>
            </a:fld>
            <a:endParaRPr lang="en-IE"/>
          </a:p>
        </p:txBody>
      </p:sp>
    </p:spTree>
    <p:extLst>
      <p:ext uri="{BB962C8B-B14F-4D97-AF65-F5344CB8AC3E}">
        <p14:creationId xmlns:p14="http://schemas.microsoft.com/office/powerpoint/2010/main" val="61961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3.org/WAI/tutorials/images/functional/" TargetMode="External"/><Relationship Id="rId7" Type="http://schemas.openxmlformats.org/officeDocument/2006/relationships/hyperlink" Target="https://www.w3.org/WAI/tutorials/images/imagema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w3.org/WAI/tutorials/images/groups/" TargetMode="External"/><Relationship Id="rId5" Type="http://schemas.openxmlformats.org/officeDocument/2006/relationships/hyperlink" Target="https://www.w3.org/WAI/tutorials/images/complex/" TargetMode="External"/><Relationship Id="rId4" Type="http://schemas.openxmlformats.org/officeDocument/2006/relationships/hyperlink" Target="https://www.w3.org/WAI/tutorials/images/textu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this is an Assistive Technology event, it would be remiss of me not to mention some basic Accessibility measure. Without these, some assistive technology won’t work, or will be more difficult for AT users to access. Recently we had Global Accessibility Awareness Week, which led to a bunch of really good resources coming out from lots of different sectors of society. </a:t>
            </a:r>
            <a:endParaRPr lang="en-IE" dirty="0"/>
          </a:p>
          <a:p>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1</a:t>
            </a:fld>
            <a:endParaRPr lang="en-IE"/>
          </a:p>
        </p:txBody>
      </p:sp>
    </p:spTree>
    <p:extLst>
      <p:ext uri="{BB962C8B-B14F-4D97-AF65-F5344CB8AC3E}">
        <p14:creationId xmlns:p14="http://schemas.microsoft.com/office/powerpoint/2010/main" val="47314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used the still from Disney’s Alice in Wonderland movie here to illustrate my point. Alice is looking at a bunch of signs pointing every which way, all with confusing words such as “this way” or “yonder”. She doesn’t know where each sign is guiding her to – is it the White Rabbit’s tea party? Is it the Queen of Hearts dungeon? Without proper signage, she’s lost.</a:t>
            </a:r>
          </a:p>
          <a:p>
            <a:endParaRPr lang="en-GB" dirty="0"/>
          </a:p>
          <a:p>
            <a:r>
              <a:rPr lang="en-GB" dirty="0"/>
              <a:t>This is similar to the experience of an internet user trying to navigate links. Particularly when using a </a:t>
            </a:r>
            <a:r>
              <a:rPr lang="en-GB" dirty="0" err="1"/>
              <a:t>screenreader</a:t>
            </a:r>
            <a:r>
              <a:rPr lang="en-GB" dirty="0"/>
              <a:t> or any summary tools, it’ll give you the links out of context. So a lot of time, you’ll be presented with a bunch of </a:t>
            </a:r>
            <a:r>
              <a:rPr lang="en-GB" dirty="0" err="1"/>
              <a:t>linksw</a:t>
            </a:r>
            <a:r>
              <a:rPr lang="en-GB" dirty="0"/>
              <a:t> that all just say “click here” or “here” or “this page”. Not helpful! Even though it may make sense to us to put links in text like that, we have to be aware that not all users will be presented with our links in that context. Plus, even people who can visually see the link in the context of the surrounding text should know what’s going to happen once they click that link!</a:t>
            </a:r>
          </a:p>
          <a:p>
            <a:endParaRPr lang="en-GB" dirty="0"/>
          </a:p>
          <a:p>
            <a:r>
              <a:rPr lang="en-GB" dirty="0"/>
              <a:t>Putting the webpage/document title, the website organisation source, and marking whether the link opens in a new tab or not are great ways to help situate your users.</a:t>
            </a:r>
          </a:p>
          <a:p>
            <a:endParaRPr lang="en-GB" dirty="0"/>
          </a:p>
          <a:p>
            <a:r>
              <a:rPr lang="en-GB" dirty="0"/>
              <a:t>“naked” links are also no fun – try sitting and listening to a </a:t>
            </a:r>
            <a:r>
              <a:rPr lang="en-GB" dirty="0" err="1"/>
              <a:t>screenreader</a:t>
            </a:r>
            <a:r>
              <a:rPr lang="en-GB" dirty="0"/>
              <a:t> read out a long string of unintelligible numbers every time you pass a link in text – not fun!</a:t>
            </a:r>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11</a:t>
            </a:fld>
            <a:endParaRPr lang="en-IE"/>
          </a:p>
        </p:txBody>
      </p:sp>
    </p:spTree>
    <p:extLst>
      <p:ext uri="{BB962C8B-B14F-4D97-AF65-F5344CB8AC3E}">
        <p14:creationId xmlns:p14="http://schemas.microsoft.com/office/powerpoint/2010/main" val="80431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we come to my favourite part of content creation – design! While I love a good play around on Canva or Adobe, not all of their templates or suggestions are accessible. </a:t>
            </a:r>
          </a:p>
          <a:p>
            <a:endParaRPr lang="en-GB" dirty="0"/>
          </a:p>
          <a:p>
            <a:r>
              <a:rPr lang="en-GB" dirty="0"/>
              <a:t>Some things to focus on:</a:t>
            </a:r>
          </a:p>
          <a:p>
            <a:endParaRPr lang="en-GB" dirty="0"/>
          </a:p>
          <a:p>
            <a:r>
              <a:rPr lang="en-GB" dirty="0"/>
              <a:t>Sans serif fonts</a:t>
            </a:r>
          </a:p>
          <a:p>
            <a:r>
              <a:rPr lang="en-GB" dirty="0"/>
              <a:t>Colour contrast</a:t>
            </a:r>
          </a:p>
          <a:p>
            <a:r>
              <a:rPr lang="en-GB" dirty="0"/>
              <a:t>Busy layouts</a:t>
            </a:r>
          </a:p>
          <a:p>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12</a:t>
            </a:fld>
            <a:endParaRPr lang="en-IE"/>
          </a:p>
        </p:txBody>
      </p:sp>
    </p:spTree>
    <p:extLst>
      <p:ext uri="{BB962C8B-B14F-4D97-AF65-F5344CB8AC3E}">
        <p14:creationId xmlns:p14="http://schemas.microsoft.com/office/powerpoint/2010/main" val="244862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Dara/Danielle</a:t>
            </a:r>
          </a:p>
          <a:p>
            <a:r>
              <a:rPr lang="en-GB" dirty="0"/>
              <a:t>It has never been easier to make your content accessible, or to access content. There are accessibility checkers and reports built-into most software and programmes. There’s AT built-in too. </a:t>
            </a:r>
          </a:p>
          <a:p>
            <a:endParaRPr lang="en-GB" dirty="0"/>
          </a:p>
          <a:p>
            <a:r>
              <a:rPr lang="en-GB" dirty="0"/>
              <a:t>Online: clear checklists available for content creators (THRIVES).</a:t>
            </a:r>
          </a:p>
          <a:p>
            <a:endParaRPr lang="en-GB" dirty="0"/>
          </a:p>
          <a:p>
            <a:r>
              <a:rPr lang="en-GB" dirty="0"/>
              <a:t>Nothing will ever be 100% accessible for 100% of people – differing access needs arise. However, like the UDL pyramid, the aim is to make things as universally accessible as possible, while still allowing for those situations where specific and tailored response is needed.</a:t>
            </a:r>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14</a:t>
            </a:fld>
            <a:endParaRPr lang="en-IE"/>
          </a:p>
        </p:txBody>
      </p:sp>
    </p:spTree>
    <p:extLst>
      <p:ext uri="{BB962C8B-B14F-4D97-AF65-F5344CB8AC3E}">
        <p14:creationId xmlns:p14="http://schemas.microsoft.com/office/powerpoint/2010/main" val="21704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Danielle</a:t>
            </a:r>
          </a:p>
          <a:p>
            <a:endParaRPr lang="en-GB" dirty="0"/>
          </a:p>
          <a:p>
            <a:r>
              <a:rPr lang="en-GB" dirty="0"/>
              <a:t>Basic outline: Perceivable (</a:t>
            </a:r>
            <a:r>
              <a:rPr lang="en-GB" dirty="0" err="1"/>
              <a:t>ie</a:t>
            </a:r>
            <a:r>
              <a:rPr lang="en-GB" dirty="0"/>
              <a:t>, can they access the information, is it legible), Operable (keyboard, speech control), Understandable (Plain English, predictable), Robust (multiple platforms, secure)</a:t>
            </a:r>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15</a:t>
            </a:fld>
            <a:endParaRPr lang="en-IE"/>
          </a:p>
        </p:txBody>
      </p:sp>
    </p:spTree>
    <p:extLst>
      <p:ext uri="{BB962C8B-B14F-4D97-AF65-F5344CB8AC3E}">
        <p14:creationId xmlns:p14="http://schemas.microsoft.com/office/powerpoint/2010/main" val="393075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
            </a:r>
            <a:r>
              <a:rPr lang="en-IE"/>
              <a:t>ara</a:t>
            </a:r>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16</a:t>
            </a:fld>
            <a:endParaRPr lang="en-IE"/>
          </a:p>
        </p:txBody>
      </p:sp>
    </p:spTree>
    <p:extLst>
      <p:ext uri="{BB962C8B-B14F-4D97-AF65-F5344CB8AC3E}">
        <p14:creationId xmlns:p14="http://schemas.microsoft.com/office/powerpoint/2010/main" val="20174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Danielle</a:t>
            </a:r>
          </a:p>
          <a:p>
            <a:endParaRPr lang="en-IE" dirty="0"/>
          </a:p>
          <a:p>
            <a:r>
              <a:rPr lang="en-IE" dirty="0"/>
              <a:t>https://www.ahead.ie/ARK</a:t>
            </a:r>
          </a:p>
          <a:p>
            <a:endParaRPr lang="en-IE" dirty="0"/>
          </a:p>
          <a:p>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17</a:t>
            </a:fld>
            <a:endParaRPr lang="en-IE"/>
          </a:p>
        </p:txBody>
      </p:sp>
    </p:spTree>
    <p:extLst>
      <p:ext uri="{BB962C8B-B14F-4D97-AF65-F5344CB8AC3E}">
        <p14:creationId xmlns:p14="http://schemas.microsoft.com/office/powerpoint/2010/main" val="33200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2</a:t>
            </a:fld>
            <a:endParaRPr lang="en-IE"/>
          </a:p>
        </p:txBody>
      </p:sp>
    </p:spTree>
    <p:extLst>
      <p:ext uri="{BB962C8B-B14F-4D97-AF65-F5344CB8AC3E}">
        <p14:creationId xmlns:p14="http://schemas.microsoft.com/office/powerpoint/2010/main" val="135866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is a term that’s used for a number of different things – for example, a lot of people might use it in the context of “making a product accessible to customers by reducing the price” – it’s literally more accessible for more people. However, in my work, I use it in the context of “this content can literally be accessed by disabled people”. That will come with its own metrics and standards, and you’ll often find that some accessibility guides offer conflicting information – this is because not all disabled people are the same! Some may have conflicting access needs and that’s okay! One major element of accessibility is ensuring that people have autonomy in how they get your information, because one size never fits all!</a:t>
            </a:r>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3</a:t>
            </a:fld>
            <a:endParaRPr lang="en-IE"/>
          </a:p>
        </p:txBody>
      </p:sp>
    </p:spTree>
    <p:extLst>
      <p:ext uri="{BB962C8B-B14F-4D97-AF65-F5344CB8AC3E}">
        <p14:creationId xmlns:p14="http://schemas.microsoft.com/office/powerpoint/2010/main" val="327367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Danielle, this is an Assistive Tech event – why are you focusing on content and structure instead of this cool piece of software/hardware I </a:t>
            </a:r>
            <a:r>
              <a:rPr lang="en-GB" dirty="0" err="1"/>
              <a:t>wanna</a:t>
            </a:r>
            <a:r>
              <a:rPr lang="en-GB" dirty="0"/>
              <a:t> use? Well, while I’d love to be showing you some cool flashy tech, you’ll be seeing that from a lot of our other presenters, and I think that getting the foundations right allows us to build securely from there. What I mean is this: you can have the most advanced, expensive, innovative new tech on the market, but if the content you’re trying to get isn’t accessible, that tech isn’t going to help much. </a:t>
            </a:r>
          </a:p>
        </p:txBody>
      </p:sp>
      <p:sp>
        <p:nvSpPr>
          <p:cNvPr id="4" name="Slide Number Placeholder 3"/>
          <p:cNvSpPr>
            <a:spLocks noGrp="1"/>
          </p:cNvSpPr>
          <p:nvPr>
            <p:ph type="sldNum" sz="quarter" idx="5"/>
          </p:nvPr>
        </p:nvSpPr>
        <p:spPr/>
        <p:txBody>
          <a:bodyPr/>
          <a:lstStyle/>
          <a:p>
            <a:fld id="{13AD72F8-6883-4721-A7FD-19AB9F793715}" type="slidenum">
              <a:rPr lang="en-IE" smtClean="0"/>
              <a:t>4</a:t>
            </a:fld>
            <a:endParaRPr lang="en-IE"/>
          </a:p>
        </p:txBody>
      </p:sp>
    </p:spTree>
    <p:extLst>
      <p:ext uri="{BB962C8B-B14F-4D97-AF65-F5344CB8AC3E}">
        <p14:creationId xmlns:p14="http://schemas.microsoft.com/office/powerpoint/2010/main" val="42918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use the text to speech function on my phone a lot, particularly for reading longer pieces of text. However, if my phone cannot parse that text or content on the screen, then what I’ll hear is not much use to me. </a:t>
            </a:r>
          </a:p>
          <a:p>
            <a:endParaRPr lang="en-GB" dirty="0"/>
          </a:p>
          <a:p>
            <a:r>
              <a:rPr lang="en-GB" dirty="0"/>
              <a:t>Take this for example. This is a video from UCSF in the States to demonstrate how an inaccessible document will still be inaccessible to a screen reader. </a:t>
            </a:r>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5</a:t>
            </a:fld>
            <a:endParaRPr lang="en-IE"/>
          </a:p>
        </p:txBody>
      </p:sp>
    </p:spTree>
    <p:extLst>
      <p:ext uri="{BB962C8B-B14F-4D97-AF65-F5344CB8AC3E}">
        <p14:creationId xmlns:p14="http://schemas.microsoft.com/office/powerpoint/2010/main" val="294304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you know the what of digital accessibility, and the General Why, I’ll move into some specific tips. I don’t know about you, but I always find it helpful to know WHY I’m doing something – I was that annoying child who pestered my parents with Why </a:t>
            </a:r>
            <a:r>
              <a:rPr lang="en-GB" dirty="0" err="1"/>
              <a:t>Why</a:t>
            </a:r>
            <a:r>
              <a:rPr lang="en-GB" dirty="0"/>
              <a:t> </a:t>
            </a:r>
            <a:r>
              <a:rPr lang="en-GB" dirty="0" err="1"/>
              <a:t>Why</a:t>
            </a:r>
            <a:r>
              <a:rPr lang="en-GB" dirty="0"/>
              <a:t>. So, For each tip, I’m going to approach it with the “Toddler Method” – explaining WHY at every step! </a:t>
            </a:r>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6</a:t>
            </a:fld>
            <a:endParaRPr lang="en-IE"/>
          </a:p>
        </p:txBody>
      </p:sp>
    </p:spTree>
    <p:extLst>
      <p:ext uri="{BB962C8B-B14F-4D97-AF65-F5344CB8AC3E}">
        <p14:creationId xmlns:p14="http://schemas.microsoft.com/office/powerpoint/2010/main" val="99307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Danielle</a:t>
            </a:r>
          </a:p>
          <a:p>
            <a:endParaRPr lang="en-GB" dirty="0"/>
          </a:p>
          <a:p>
            <a:r>
              <a:rPr lang="en-GB" dirty="0"/>
              <a:t>There is also another Big Why in the background here, which is the law/regulations governing public bodies/institutions, including the Web Content Accessibility Guidelines. These are a set of standards that guide web content creators, developers, etc on how tot make their information accessible.</a:t>
            </a:r>
          </a:p>
          <a:p>
            <a:endParaRPr lang="en-GB" dirty="0"/>
          </a:p>
          <a:p>
            <a:r>
              <a:rPr lang="en-GB" dirty="0"/>
              <a:t>WCAG forms the main bulk of web accessibility standards. They outline the concepts behind the standard, the reason why it’s important, how to incorporate it, ideas/suggestions, and what counts/doesn’t counts, </a:t>
            </a:r>
            <a:r>
              <a:rPr lang="en-GB" dirty="0" err="1"/>
              <a:t>i.e</a:t>
            </a:r>
            <a:r>
              <a:rPr lang="en-GB" dirty="0"/>
              <a:t>, successful uses and unsuccessful uses.</a:t>
            </a:r>
          </a:p>
          <a:p>
            <a:endParaRPr lang="en-GB" dirty="0"/>
          </a:p>
          <a:p>
            <a:r>
              <a:rPr lang="en-GB" dirty="0"/>
              <a:t>Don’t need to know all of them, but it is good reference point!</a:t>
            </a:r>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7</a:t>
            </a:fld>
            <a:endParaRPr lang="en-IE"/>
          </a:p>
        </p:txBody>
      </p:sp>
    </p:spTree>
    <p:extLst>
      <p:ext uri="{BB962C8B-B14F-4D97-AF65-F5344CB8AC3E}">
        <p14:creationId xmlns:p14="http://schemas.microsoft.com/office/powerpoint/2010/main" val="292321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seen in the UCSF video, headings helped the screen reader technology to identify where the important content is, and also in what order to read it, </a:t>
            </a:r>
            <a:r>
              <a:rPr lang="en-GB" dirty="0" err="1"/>
              <a:t>ie</a:t>
            </a:r>
            <a:r>
              <a:rPr lang="en-GB" dirty="0"/>
              <a:t>, Heading 1 comes before Heading 2, etc. Headings also let you style text easily, so you’re not manually changing the font, the size, or colour for each heading in your document or presentation. </a:t>
            </a:r>
          </a:p>
          <a:p>
            <a:endParaRPr lang="en-IE" dirty="0"/>
          </a:p>
          <a:p>
            <a:r>
              <a:rPr lang="en-IE" dirty="0"/>
              <a:t>It’s also helpful for those who find taking in information more difficult, as they can scan the screen to identify key points/structures. </a:t>
            </a:r>
          </a:p>
          <a:p>
            <a:endParaRPr lang="en-IE" dirty="0"/>
          </a:p>
          <a:p>
            <a:r>
              <a:rPr lang="en-IE" dirty="0"/>
              <a:t>Text formatting doesn’t stop at headings though – take a numbered list for example. Instead of manually typing “1., 2., 3.” for your items, and spacing them how you like, it’s much easier and more accessible when you use the built-in function for that, whether it be in word/google sheets/etc. This doesn’t just save you time – it also puts a html tag in the background, indicating to Assistive Technology users that this is a list with X number of items. Otherwise, they won’t know how long the list is, and it may go on forever!</a:t>
            </a:r>
          </a:p>
          <a:p>
            <a:endParaRPr lang="en-IE" dirty="0"/>
          </a:p>
          <a:p>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8</a:t>
            </a:fld>
            <a:endParaRPr lang="en-IE"/>
          </a:p>
        </p:txBody>
      </p:sp>
    </p:spTree>
    <p:extLst>
      <p:ext uri="{BB962C8B-B14F-4D97-AF65-F5344CB8AC3E}">
        <p14:creationId xmlns:p14="http://schemas.microsoft.com/office/powerpoint/2010/main" val="373946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going back to that UCSF video, using alternative text for non-text </a:t>
            </a:r>
            <a:r>
              <a:rPr lang="en-GB" dirty="0" err="1"/>
              <a:t>conent</a:t>
            </a:r>
            <a:r>
              <a:rPr lang="en-GB" dirty="0"/>
              <a:t> (e.g. images) is so important</a:t>
            </a:r>
            <a:r>
              <a:rPr lang="en-IE" dirty="0"/>
              <a:t>. However, not all images are made equal! Some on this slide set for example – a lot of images or non0text content we use is used for the purpose of visually distinguishing items, or giving a visual flair to the look of a document or slide. While this content is visually pleasing, it doesn’t offer any information to the audience. For these images, we “mark them as decorative” or use an empty alt tag, </a:t>
            </a:r>
            <a:r>
              <a:rPr lang="en-IE" dirty="0" err="1"/>
              <a:t>ie</a:t>
            </a:r>
            <a:r>
              <a:rPr lang="en-IE" dirty="0"/>
              <a:t>, the </a:t>
            </a:r>
            <a:r>
              <a:rPr lang="en-IE" dirty="0" err="1"/>
              <a:t>screenreader</a:t>
            </a:r>
            <a:r>
              <a:rPr lang="en-IE" dirty="0"/>
              <a:t> won’t read out “squiggly black line” every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your image conveys something to the audience, e.g., it’s an example of something you’re talking about, it shows a certain person relevant to the content, or it has any information in it that can be seen visually, you should put that in the alt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There’s a great “Decision tree” created by the W3C group (group that publish the WCAG guidelines): https://www.w3.org/WAI/tutorials/images/decision-tree/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algn="l">
              <a:buFont typeface="Arial" panose="020B0604020202020204" pitchFamily="34" charset="0"/>
              <a:buChar char="•"/>
            </a:pPr>
            <a:r>
              <a:rPr lang="en-GB" b="1" i="0" dirty="0">
                <a:solidFill>
                  <a:srgbClr val="1D1D1D"/>
                </a:solidFill>
                <a:effectLst/>
                <a:highlight>
                  <a:srgbClr val="FAFAFC"/>
                </a:highlight>
                <a:latin typeface="Noto Sans" panose="020B0502040504020204" pitchFamily="34" charset="0"/>
                <a:hlinkClick r:id="rId3"/>
              </a:rPr>
              <a:t>Functional images</a:t>
            </a:r>
            <a:r>
              <a:rPr lang="en-GB" b="0" i="0" dirty="0">
                <a:solidFill>
                  <a:srgbClr val="1D1D1D"/>
                </a:solidFill>
                <a:effectLst/>
                <a:highlight>
                  <a:srgbClr val="FAFAFC"/>
                </a:highlight>
                <a:latin typeface="Noto Sans" panose="020B0502040504020204" pitchFamily="34" charset="0"/>
              </a:rPr>
              <a:t>: The text alternative of an image used as a link or as a button should describe the functionality of the link or button rather than the visual image. Examples of such images are a printer icon to represent the print function or a button to submit a form.</a:t>
            </a:r>
          </a:p>
          <a:p>
            <a:pPr algn="l">
              <a:buFont typeface="Arial" panose="020B0604020202020204" pitchFamily="34" charset="0"/>
              <a:buChar char="•"/>
            </a:pPr>
            <a:r>
              <a:rPr lang="en-GB" b="1" i="0" dirty="0">
                <a:solidFill>
                  <a:srgbClr val="1D1D1D"/>
                </a:solidFill>
                <a:effectLst/>
                <a:highlight>
                  <a:srgbClr val="FAFAFC"/>
                </a:highlight>
                <a:latin typeface="Noto Sans" panose="020B0502040504020204" pitchFamily="34" charset="0"/>
                <a:hlinkClick r:id="rId4"/>
              </a:rPr>
              <a:t>Images of text</a:t>
            </a:r>
            <a:r>
              <a:rPr lang="en-GB" b="0" i="0" dirty="0">
                <a:solidFill>
                  <a:srgbClr val="1D1D1D"/>
                </a:solidFill>
                <a:effectLst/>
                <a:highlight>
                  <a:srgbClr val="FAFAFC"/>
                </a:highlight>
                <a:latin typeface="Noto Sans" panose="020B0502040504020204" pitchFamily="34" charset="0"/>
              </a:rPr>
              <a:t>: Readable text is sometimes presented within an image. If the image is not a logo, avoid text in images. However, if images of text are used, the text alternative should contain the same words as in the image.</a:t>
            </a:r>
          </a:p>
          <a:p>
            <a:pPr algn="l">
              <a:buFont typeface="Arial" panose="020B0604020202020204" pitchFamily="34" charset="0"/>
              <a:buChar char="•"/>
            </a:pPr>
            <a:r>
              <a:rPr lang="en-GB" b="1" i="0" dirty="0">
                <a:solidFill>
                  <a:srgbClr val="1D1D1D"/>
                </a:solidFill>
                <a:effectLst/>
                <a:highlight>
                  <a:srgbClr val="FAFAFC"/>
                </a:highlight>
                <a:latin typeface="Noto Sans" panose="020B0502040504020204" pitchFamily="34" charset="0"/>
                <a:hlinkClick r:id="rId5"/>
              </a:rPr>
              <a:t>Complex images</a:t>
            </a:r>
            <a:r>
              <a:rPr lang="en-GB" b="0" i="0" dirty="0">
                <a:solidFill>
                  <a:srgbClr val="1D1D1D"/>
                </a:solidFill>
                <a:effectLst/>
                <a:highlight>
                  <a:srgbClr val="FAFAFC"/>
                </a:highlight>
                <a:latin typeface="Noto Sans" panose="020B0502040504020204" pitchFamily="34" charset="0"/>
              </a:rPr>
              <a:t> such as graphs and diagrams: To convey data or detailed information, provide a complete text equivalent of the data or information provided in the image as the text alternative.</a:t>
            </a:r>
          </a:p>
          <a:p>
            <a:pPr algn="l">
              <a:buFont typeface="Arial" panose="020B0604020202020204" pitchFamily="34" charset="0"/>
              <a:buChar char="•"/>
            </a:pPr>
            <a:r>
              <a:rPr lang="en-GB" b="1" i="0" dirty="0">
                <a:solidFill>
                  <a:srgbClr val="1D1D1D"/>
                </a:solidFill>
                <a:effectLst/>
                <a:highlight>
                  <a:srgbClr val="FAFAFC"/>
                </a:highlight>
                <a:latin typeface="Noto Sans" panose="020B0502040504020204" pitchFamily="34" charset="0"/>
                <a:hlinkClick r:id="rId6"/>
              </a:rPr>
              <a:t>Groups of images</a:t>
            </a:r>
            <a:r>
              <a:rPr lang="en-GB" b="0" i="0" dirty="0">
                <a:solidFill>
                  <a:srgbClr val="1D1D1D"/>
                </a:solidFill>
                <a:effectLst/>
                <a:highlight>
                  <a:srgbClr val="FAFAFC"/>
                </a:highlight>
                <a:latin typeface="Noto Sans" panose="020B0502040504020204" pitchFamily="34" charset="0"/>
              </a:rPr>
              <a:t>: If multiple images convey a single piece of information, the text alternative for one image should convey the information for the entire group.</a:t>
            </a:r>
          </a:p>
          <a:p>
            <a:pPr algn="l">
              <a:buFont typeface="Arial" panose="020B0604020202020204" pitchFamily="34" charset="0"/>
              <a:buChar char="•"/>
            </a:pPr>
            <a:r>
              <a:rPr lang="en-GB" b="1" i="0" dirty="0">
                <a:solidFill>
                  <a:srgbClr val="1D1D1D"/>
                </a:solidFill>
                <a:effectLst/>
                <a:highlight>
                  <a:srgbClr val="FAFAFC"/>
                </a:highlight>
                <a:latin typeface="Noto Sans" panose="020B0502040504020204" pitchFamily="34" charset="0"/>
                <a:hlinkClick r:id="rId7"/>
              </a:rPr>
              <a:t>Image maps</a:t>
            </a:r>
            <a:r>
              <a:rPr lang="en-GB" b="0" i="0" dirty="0">
                <a:solidFill>
                  <a:srgbClr val="1D1D1D"/>
                </a:solidFill>
                <a:effectLst/>
                <a:highlight>
                  <a:srgbClr val="FAFAFC"/>
                </a:highlight>
                <a:latin typeface="Noto Sans" panose="020B0502040504020204" pitchFamily="34" charset="0"/>
              </a:rPr>
              <a:t>: The text alternative for an image that contains multiple clickable areas should provide an overall context for the set of links. Also, each individually clickable area should have alternative text that describes the purpose or destination of the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13AD72F8-6883-4721-A7FD-19AB9F793715}" type="slidenum">
              <a:rPr lang="en-IE" smtClean="0"/>
              <a:t>9</a:t>
            </a:fld>
            <a:endParaRPr lang="en-IE"/>
          </a:p>
        </p:txBody>
      </p:sp>
    </p:spTree>
    <p:extLst>
      <p:ext uri="{BB962C8B-B14F-4D97-AF65-F5344CB8AC3E}">
        <p14:creationId xmlns:p14="http://schemas.microsoft.com/office/powerpoint/2010/main" val="332312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98D6-FF4E-2E30-3BBF-1D342E76C9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D76C2B02-D533-4AA6-B061-D65102E89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Tree>
    <p:extLst>
      <p:ext uri="{BB962C8B-B14F-4D97-AF65-F5344CB8AC3E}">
        <p14:creationId xmlns:p14="http://schemas.microsoft.com/office/powerpoint/2010/main" val="322835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DF37-2FDA-F9E9-BC3E-712F6AAA9672}"/>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66044E91-5D64-7F3D-65AD-71568B35BA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578419A6-D94B-92E6-AF7C-AB860746A079}"/>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5" name="Footer Placeholder 4">
            <a:extLst>
              <a:ext uri="{FF2B5EF4-FFF2-40B4-BE49-F238E27FC236}">
                <a16:creationId xmlns:a16="http://schemas.microsoft.com/office/drawing/2014/main" id="{B3E36A77-555F-9299-5EC3-EF0BCD154062}"/>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8BDBFB0E-BAE6-4360-E9CF-41282B35AE50}"/>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122199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1F88D-6B2E-F8AC-7957-5ABF122BDB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A6BADB13-370D-DD8E-EB02-678CA3BCBD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D9FEEBD2-EC6D-BFE3-F47E-71EEF5154F4B}"/>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5" name="Footer Placeholder 4">
            <a:extLst>
              <a:ext uri="{FF2B5EF4-FFF2-40B4-BE49-F238E27FC236}">
                <a16:creationId xmlns:a16="http://schemas.microsoft.com/office/drawing/2014/main" id="{5E18F66C-2633-49B0-4EC1-50BC9D52D020}"/>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6" name="Slide Number Placeholder 5">
            <a:extLst>
              <a:ext uri="{FF2B5EF4-FFF2-40B4-BE49-F238E27FC236}">
                <a16:creationId xmlns:a16="http://schemas.microsoft.com/office/drawing/2014/main" id="{8FEAC6E9-AF79-9DBD-EAF9-26FAFBFFC20D}"/>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398435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25D17-D805-4CF2-7D57-F6EB21D47E59}"/>
              </a:ext>
              <a:ext uri="{C183D7F6-B498-43B3-948B-1728B52AA6E4}">
                <adec:decorative xmlns:adec="http://schemas.microsoft.com/office/drawing/2017/decorative" val="1"/>
              </a:ext>
            </a:extLst>
          </p:cNvPr>
          <p:cNvSpPr/>
          <p:nvPr userDrawn="1"/>
        </p:nvSpPr>
        <p:spPr>
          <a:xfrm>
            <a:off x="0" y="5577840"/>
            <a:ext cx="121920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499735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endParaRPr lang="en-IE" dirty="0"/>
          </a:p>
        </p:txBody>
      </p:sp>
      <p:sp>
        <p:nvSpPr>
          <p:cNvPr id="3" name="Content Placeholder 2"/>
          <p:cNvSpPr>
            <a:spLocks noGrp="1"/>
          </p:cNvSpPr>
          <p:nvPr>
            <p:ph idx="1"/>
          </p:nvPr>
        </p:nvSpPr>
        <p:spPr>
          <a:xfrm>
            <a:off x="838200" y="1807869"/>
            <a:ext cx="10515600" cy="380281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11437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Josefin Sans" pitchFamily="2" charset="0"/>
              </a:defRPr>
            </a:lvl1pPr>
          </a:lstStyle>
          <a:p>
            <a:r>
              <a:rPr lang="en-US" dirty="0"/>
              <a:t>Click to edit Master title style</a:t>
            </a:r>
            <a:endParaRPr lang="en-IE" dirty="0"/>
          </a:p>
        </p:txBody>
      </p:sp>
      <p:sp>
        <p:nvSpPr>
          <p:cNvPr id="3" name="Text Placeholder 2"/>
          <p:cNvSpPr>
            <a:spLocks noGrp="1"/>
          </p:cNvSpPr>
          <p:nvPr>
            <p:ph type="body" idx="1"/>
          </p:nvPr>
        </p:nvSpPr>
        <p:spPr>
          <a:xfrm>
            <a:off x="831850" y="4589464"/>
            <a:ext cx="10515600" cy="914692"/>
          </a:xfrm>
        </p:spPr>
        <p:txBody>
          <a:bodyPr/>
          <a:lstStyle>
            <a:lvl1pPr marL="0" indent="0">
              <a:buNone/>
              <a:defRPr sz="2400">
                <a:solidFill>
                  <a:schemeClr val="tx1">
                    <a:tint val="75000"/>
                  </a:schemeClr>
                </a:solidFill>
                <a:latin typeface="Josefin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212132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Josefin Sans" pitchFamily="2" charset="0"/>
              </a:defRPr>
            </a:lvl1pPr>
          </a:lstStyle>
          <a:p>
            <a:r>
              <a:rPr lang="en-US" dirty="0"/>
              <a:t>Click to edit Master title style</a:t>
            </a:r>
            <a:endParaRPr lang="en-IE" dirty="0"/>
          </a:p>
        </p:txBody>
      </p:sp>
      <p:sp>
        <p:nvSpPr>
          <p:cNvPr id="3" name="Content Placeholder 2"/>
          <p:cNvSpPr>
            <a:spLocks noGrp="1"/>
          </p:cNvSpPr>
          <p:nvPr>
            <p:ph idx="1"/>
          </p:nvPr>
        </p:nvSpPr>
        <p:spPr>
          <a:xfrm>
            <a:off x="838200" y="1825625"/>
            <a:ext cx="10515600" cy="3909350"/>
          </a:xfrm>
        </p:spPr>
        <p:txBody>
          <a:bodyPr/>
          <a:lstStyle>
            <a:lvl1pPr>
              <a:defRPr>
                <a:latin typeface="Josefin Sans" pitchFamily="2" charset="0"/>
              </a:defRPr>
            </a:lvl1pPr>
            <a:lvl2pPr>
              <a:defRPr>
                <a:latin typeface="Josefin Sans" pitchFamily="2" charset="0"/>
              </a:defRPr>
            </a:lvl2pPr>
            <a:lvl3pPr>
              <a:defRPr>
                <a:latin typeface="Josefin Sans" pitchFamily="2" charset="0"/>
              </a:defRPr>
            </a:lvl3pPr>
            <a:lvl4pPr>
              <a:defRPr>
                <a:latin typeface="Josefin Sans" pitchFamily="2" charset="0"/>
              </a:defRPr>
            </a:lvl4pPr>
            <a:lvl5pPr>
              <a:defRPr>
                <a:latin typeface="Josefin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custDataLst>
      <p:tags r:id="rId1"/>
    </p:custDataLst>
    <p:extLst>
      <p:ext uri="{BB962C8B-B14F-4D97-AF65-F5344CB8AC3E}">
        <p14:creationId xmlns:p14="http://schemas.microsoft.com/office/powerpoint/2010/main" val="1114376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67035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6A77-81B6-0AAC-84C3-5754598C41B7}"/>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B62503C-F007-B68E-7211-726F999F97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281329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681B-FBFD-1156-BB9A-D8F8BA6058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E54D32F2-8DD2-37ED-27E1-4C9164E9F7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7246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F9A3-F795-3C77-198F-5F688B02A531}"/>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C3EE587E-4505-FB8E-83CE-23A182F647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2679E1C4-4D55-A7C2-6B68-40AC58CC7A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143609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3589-4536-F2C6-16A0-110A3FB4DC04}"/>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0B2370E6-F149-8877-D3CC-2DF6F106F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FF319EE-55C2-61D7-BA47-0FA8AA5C44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DEEE3957-392D-AA38-273F-622A50113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B3D5FB-40E6-56B6-C68E-E5A8B6A636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7D77AAE1-120D-3934-1F09-540999D9C6C2}"/>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8" name="Footer Placeholder 7">
            <a:extLst>
              <a:ext uri="{FF2B5EF4-FFF2-40B4-BE49-F238E27FC236}">
                <a16:creationId xmlns:a16="http://schemas.microsoft.com/office/drawing/2014/main" id="{5DCF6F07-244E-836C-B2E3-8D65BB75DFB0}"/>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9" name="Slide Number Placeholder 8">
            <a:extLst>
              <a:ext uri="{FF2B5EF4-FFF2-40B4-BE49-F238E27FC236}">
                <a16:creationId xmlns:a16="http://schemas.microsoft.com/office/drawing/2014/main" id="{DA93082B-E316-EB41-B757-44F3C3AC4ADB}"/>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279104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C9DF-34E4-938F-AAA0-4E8EC5D3F153}"/>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B92EDC47-C6B5-8B90-B635-4B63E6960448}"/>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4" name="Footer Placeholder 3">
            <a:extLst>
              <a:ext uri="{FF2B5EF4-FFF2-40B4-BE49-F238E27FC236}">
                <a16:creationId xmlns:a16="http://schemas.microsoft.com/office/drawing/2014/main" id="{B4075B0D-D42D-2889-C283-922DB837CB05}"/>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5" name="Slide Number Placeholder 4">
            <a:extLst>
              <a:ext uri="{FF2B5EF4-FFF2-40B4-BE49-F238E27FC236}">
                <a16:creationId xmlns:a16="http://schemas.microsoft.com/office/drawing/2014/main" id="{7B089F13-D473-0B1E-72E3-08A1B7EBA879}"/>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203755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AC5648-E4AA-BC44-5B17-582E2AB78553}"/>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3" name="Footer Placeholder 2">
            <a:extLst>
              <a:ext uri="{FF2B5EF4-FFF2-40B4-BE49-F238E27FC236}">
                <a16:creationId xmlns:a16="http://schemas.microsoft.com/office/drawing/2014/main" id="{954A28C8-8DD3-FAC1-A3F7-92D6FE66D0B3}"/>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4" name="Slide Number Placeholder 3">
            <a:extLst>
              <a:ext uri="{FF2B5EF4-FFF2-40B4-BE49-F238E27FC236}">
                <a16:creationId xmlns:a16="http://schemas.microsoft.com/office/drawing/2014/main" id="{DFF5B468-FE1F-E2C4-5C9F-30BB1CE20B38}"/>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198817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A08-A38E-FB96-B2C5-D3A2967587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4421340B-FD3F-7BFD-F3A3-E88AF3E4A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E5C25DFF-B1E9-4183-C601-A1907F9D7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D0264B-DF53-D508-AA7F-CBF441052FED}"/>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6" name="Footer Placeholder 5">
            <a:extLst>
              <a:ext uri="{FF2B5EF4-FFF2-40B4-BE49-F238E27FC236}">
                <a16:creationId xmlns:a16="http://schemas.microsoft.com/office/drawing/2014/main" id="{FE2A51AB-B27E-5994-C956-0AA50CD55B11}"/>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5113C764-4D27-BDE8-6EC1-70B3D77A8658}"/>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121222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6721-D8FB-39B3-FD24-1ED5AFA551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F959F4EB-2409-22AA-EF3D-CC26FF164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5B45D12-E011-5EE1-414B-E4A108E27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91C94C-5BB8-DB46-43C9-91A8FFE148B6}"/>
              </a:ext>
            </a:extLst>
          </p:cNvPr>
          <p:cNvSpPr>
            <a:spLocks noGrp="1"/>
          </p:cNvSpPr>
          <p:nvPr>
            <p:ph type="dt" sz="half" idx="10"/>
          </p:nvPr>
        </p:nvSpPr>
        <p:spPr>
          <a:xfrm>
            <a:off x="838200" y="6356350"/>
            <a:ext cx="2743200" cy="365125"/>
          </a:xfrm>
          <a:prstGeom prst="rect">
            <a:avLst/>
          </a:prstGeom>
        </p:spPr>
        <p:txBody>
          <a:bodyPr/>
          <a:lstStyle/>
          <a:p>
            <a:fld id="{FBCE449A-196A-401A-B4FA-A8841397A3DD}" type="datetimeFigureOut">
              <a:rPr lang="en-IE" smtClean="0"/>
              <a:t>20/05/2024</a:t>
            </a:fld>
            <a:endParaRPr lang="en-IE"/>
          </a:p>
        </p:txBody>
      </p:sp>
      <p:sp>
        <p:nvSpPr>
          <p:cNvPr id="6" name="Footer Placeholder 5">
            <a:extLst>
              <a:ext uri="{FF2B5EF4-FFF2-40B4-BE49-F238E27FC236}">
                <a16:creationId xmlns:a16="http://schemas.microsoft.com/office/drawing/2014/main" id="{1EFE68CD-D820-FF21-7D2A-B4F3491D6936}"/>
              </a:ext>
            </a:extLst>
          </p:cNvPr>
          <p:cNvSpPr>
            <a:spLocks noGrp="1"/>
          </p:cNvSpPr>
          <p:nvPr>
            <p:ph type="ftr" sz="quarter" idx="11"/>
          </p:nvPr>
        </p:nvSpPr>
        <p:spPr>
          <a:xfrm>
            <a:off x="4038600" y="6356350"/>
            <a:ext cx="4114800" cy="365125"/>
          </a:xfrm>
          <a:prstGeom prst="rect">
            <a:avLst/>
          </a:prstGeom>
        </p:spPr>
        <p:txBody>
          <a:bodyPr/>
          <a:lstStyle/>
          <a:p>
            <a:endParaRPr lang="en-IE"/>
          </a:p>
        </p:txBody>
      </p:sp>
      <p:sp>
        <p:nvSpPr>
          <p:cNvPr id="7" name="Slide Number Placeholder 6">
            <a:extLst>
              <a:ext uri="{FF2B5EF4-FFF2-40B4-BE49-F238E27FC236}">
                <a16:creationId xmlns:a16="http://schemas.microsoft.com/office/drawing/2014/main" id="{3AE739CB-FC88-86BA-C71C-D71D032BAF86}"/>
              </a:ext>
            </a:extLst>
          </p:cNvPr>
          <p:cNvSpPr>
            <a:spLocks noGrp="1"/>
          </p:cNvSpPr>
          <p:nvPr>
            <p:ph type="sldNum" sz="quarter" idx="12"/>
          </p:nvPr>
        </p:nvSpPr>
        <p:spPr>
          <a:xfrm>
            <a:off x="8610600" y="6356350"/>
            <a:ext cx="2743200" cy="365125"/>
          </a:xfrm>
          <a:prstGeom prst="rect">
            <a:avLst/>
          </a:prstGeom>
        </p:spPr>
        <p:txBody>
          <a:bodyPr/>
          <a:lstStyle/>
          <a:p>
            <a:fld id="{4B0E659F-4FBA-40FA-BC44-6540A9C418D7}" type="slidenum">
              <a:rPr lang="en-IE" smtClean="0"/>
              <a:t>‹#›</a:t>
            </a:fld>
            <a:endParaRPr lang="en-IE"/>
          </a:p>
        </p:txBody>
      </p:sp>
    </p:spTree>
    <p:extLst>
      <p:ext uri="{BB962C8B-B14F-4D97-AF65-F5344CB8AC3E}">
        <p14:creationId xmlns:p14="http://schemas.microsoft.com/office/powerpoint/2010/main" val="136360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69C90-A047-2C7B-97FB-6CA6E1DA1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51B2424B-55D7-6E9E-5808-673D38BDA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Tree>
    <p:extLst>
      <p:ext uri="{BB962C8B-B14F-4D97-AF65-F5344CB8AC3E}">
        <p14:creationId xmlns:p14="http://schemas.microsoft.com/office/powerpoint/2010/main" val="3803045466"/>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6"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osefin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Josefin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Josefin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Josefin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838200" y="1825625"/>
            <a:ext cx="10515600" cy="39183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078694"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mj-lt"/>
                <a:ea typeface="Twentieth Century"/>
                <a:cs typeface="Twentieth Century"/>
                <a:sym typeface="Twentieth Century"/>
              </a:rPr>
              <a:t>@aheadireland	</a:t>
            </a:r>
            <a:endParaRPr dirty="0">
              <a:solidFill>
                <a:srgbClr val="FFFFFF"/>
              </a:solidFill>
              <a:latin typeface="+mj-lt"/>
              <a:ea typeface="Twentieth Century"/>
              <a:cs typeface="Twentieth Century"/>
              <a:sym typeface="Twentieth Century"/>
            </a:endParaRPr>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5">
            <a:alphaModFix/>
          </a:blip>
          <a:stretch>
            <a:fillRect/>
          </a:stretch>
        </p:blipFill>
        <p:spPr>
          <a:xfrm>
            <a:off x="4278514" y="6210633"/>
            <a:ext cx="273037" cy="523332"/>
          </a:xfrm>
          <a:prstGeom prst="rect">
            <a:avLst/>
          </a:prstGeom>
          <a:noFill/>
          <a:ln>
            <a:noFill/>
          </a:ln>
        </p:spPr>
      </p:pic>
      <p:sp>
        <p:nvSpPr>
          <p:cNvPr id="10" name="Google Shape;12;p1">
            <a:extLst>
              <a:ext uri="{FF2B5EF4-FFF2-40B4-BE49-F238E27FC236}">
                <a16:creationId xmlns:a16="http://schemas.microsoft.com/office/drawing/2014/main" id="{F152B2B3-B5FE-4955-9650-212D456EE203}"/>
              </a:ext>
            </a:extLst>
          </p:cNvPr>
          <p:cNvSpPr txBox="1"/>
          <p:nvPr userDrawn="1"/>
        </p:nvSpPr>
        <p:spPr>
          <a:xfrm>
            <a:off x="4755989" y="6174341"/>
            <a:ext cx="1156885"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mj-lt"/>
                <a:ea typeface="Twentieth Century"/>
                <a:cs typeface="Twentieth Century"/>
                <a:sym typeface="Twentieth Century"/>
              </a:rPr>
              <a:t>/ahead.ie		</a:t>
            </a:r>
            <a:endParaRPr dirty="0">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9637989"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mj-lt"/>
                <a:ea typeface="Twentieth Century"/>
                <a:cs typeface="Twentieth Century"/>
                <a:sym typeface="Twentieth Century"/>
              </a:rPr>
              <a:t>www.ahead.ie/ATHive 	</a:t>
            </a:r>
            <a:endParaRPr dirty="0">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8011" y="6174341"/>
            <a:ext cx="3243397" cy="399935"/>
          </a:xfrm>
          <a:prstGeom prst="rect">
            <a:avLst/>
          </a:prstGeom>
        </p:spPr>
      </p:pic>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7">
            <a:alphaModFix/>
          </a:blip>
          <a:stretch>
            <a:fillRect/>
          </a:stretch>
        </p:blipFill>
        <p:spPr>
          <a:xfrm>
            <a:off x="6463795" y="6248021"/>
            <a:ext cx="551457" cy="448555"/>
          </a:xfrm>
          <a:prstGeom prst="rect">
            <a:avLst/>
          </a:prstGeom>
          <a:noFill/>
          <a:ln>
            <a:noFill/>
          </a:ln>
        </p:spPr>
      </p:pic>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8">
            <a:alphaModFix/>
          </a:blip>
          <a:stretch>
            <a:fillRect/>
          </a:stretch>
        </p:blipFill>
        <p:spPr>
          <a:xfrm>
            <a:off x="9152681" y="6146034"/>
            <a:ext cx="415636" cy="482804"/>
          </a:xfrm>
          <a:prstGeom prst="rect">
            <a:avLst/>
          </a:prstGeom>
          <a:noFill/>
          <a:ln>
            <a:noFill/>
          </a:ln>
        </p:spPr>
      </p:pic>
    </p:spTree>
    <p:custDataLst>
      <p:tags r:id="rId4"/>
    </p:custDataLst>
    <p:extLst>
      <p:ext uri="{BB962C8B-B14F-4D97-AF65-F5344CB8AC3E}">
        <p14:creationId xmlns:p14="http://schemas.microsoft.com/office/powerpoint/2010/main" val="2271552613"/>
      </p:ext>
    </p:extLst>
  </p:cSld>
  <p:clrMap bg1="lt1" tx1="dk1" bg2="lt2" tx2="dk2" accent1="accent1" accent2="accent2" accent3="accent3" accent4="accent4" accent5="accent5" accent6="accent6" hlink="hlink" folHlink="folHlink"/>
  <p:sldLayoutIdLst>
    <p:sldLayoutId id="2147483660" r:id="rId1"/>
    <p:sldLayoutId id="2147483650" r:id="rId2"/>
  </p:sldLayoutIdLst>
  <p:txStyles>
    <p:titleStyle>
      <a:lvl1pPr marL="0" algn="l" defTabSz="914400" rtl="0" eaLnBrk="1" latinLnBrk="0" hangingPunct="1">
        <a:lnSpc>
          <a:spcPct val="90000"/>
        </a:lnSpc>
        <a:spcBef>
          <a:spcPct val="0"/>
        </a:spcBef>
        <a:buNone/>
        <a:defRPr lang="en-IE" sz="4800" b="0" kern="1200" dirty="0">
          <a:solidFill>
            <a:schemeClr val="tx1"/>
          </a:solidFill>
          <a:latin typeface="Josefin Sans" pitchFamily="2" charset="0"/>
          <a:ea typeface="+mj-ea"/>
          <a:cs typeface="+mj-cs"/>
        </a:defRPr>
      </a:lvl1pPr>
    </p:titleStyle>
    <p:bodyStyle>
      <a:lvl1pPr marL="571500" indent="-571500" algn="l" defTabSz="914400" rtl="0" eaLnBrk="1" latinLnBrk="0" hangingPunct="1">
        <a:lnSpc>
          <a:spcPct val="90000"/>
        </a:lnSpc>
        <a:spcBef>
          <a:spcPts val="1000"/>
        </a:spcBef>
        <a:buFont typeface="Arial" panose="020B0604020202020204" pitchFamily="34" charset="0"/>
        <a:buChar char="•"/>
        <a:defRPr lang="en-US" sz="3600" b="0" kern="1200" dirty="0">
          <a:solidFill>
            <a:schemeClr val="tx1"/>
          </a:solidFill>
          <a:latin typeface="Josefin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Josefin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Josefin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Josefin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838200" y="1825625"/>
            <a:ext cx="10515600" cy="35453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376411"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grpSp>
        <p:nvGrpSpPr>
          <p:cNvPr id="4" name="Group 3">
            <a:extLst>
              <a:ext uri="{FF2B5EF4-FFF2-40B4-BE49-F238E27FC236}">
                <a16:creationId xmlns:a16="http://schemas.microsoft.com/office/drawing/2014/main" id="{5604E9DE-8FB4-4716-B657-06842ADD8753}"/>
              </a:ext>
            </a:extLst>
          </p:cNvPr>
          <p:cNvGrpSpPr/>
          <p:nvPr userDrawn="1"/>
        </p:nvGrpSpPr>
        <p:grpSpPr>
          <a:xfrm>
            <a:off x="4024817" y="5877959"/>
            <a:ext cx="984353" cy="984353"/>
            <a:chOff x="4100431" y="5877959"/>
            <a:chExt cx="984353" cy="984353"/>
          </a:xfrm>
        </p:grpSpPr>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6">
              <a:alphaModFix/>
            </a:blip>
            <a:stretch>
              <a:fillRect/>
            </a:stretch>
          </p:blipFill>
          <p:spPr>
            <a:xfrm>
              <a:off x="4278514" y="6210633"/>
              <a:ext cx="273037" cy="523332"/>
            </a:xfrm>
            <a:prstGeom prst="rect">
              <a:avLst/>
            </a:prstGeom>
            <a:noFill/>
            <a:ln>
              <a:noFill/>
            </a:ln>
          </p:spPr>
        </p:pic>
      </p:grpSp>
      <p:sp>
        <p:nvSpPr>
          <p:cNvPr id="10" name="Google Shape;12;p1">
            <a:extLst>
              <a:ext uri="{FF2B5EF4-FFF2-40B4-BE49-F238E27FC236}">
                <a16:creationId xmlns:a16="http://schemas.microsoft.com/office/drawing/2014/main" id="{F152B2B3-B5FE-4955-9650-212D456EE203}"/>
              </a:ext>
            </a:extLst>
          </p:cNvPr>
          <p:cNvSpPr txBox="1"/>
          <p:nvPr userDrawn="1"/>
        </p:nvSpPr>
        <p:spPr>
          <a:xfrm>
            <a:off x="4712990" y="6174341"/>
            <a:ext cx="1562581"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10035304"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bg1"/>
                </a:solidFill>
                <a:latin typeface="+mj-lt"/>
                <a:ea typeface="Twentieth Century"/>
                <a:cs typeface="Twentieth Century"/>
                <a:sym typeface="Twentieth Century"/>
              </a:rPr>
              <a:t>www.ahead.ie</a:t>
            </a:r>
            <a:endParaRPr dirty="0">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5901" y="6167491"/>
            <a:ext cx="3243397" cy="399935"/>
          </a:xfrm>
          <a:prstGeom prst="rect">
            <a:avLst/>
          </a:prstGeom>
        </p:spPr>
      </p:pic>
      <p:grpSp>
        <p:nvGrpSpPr>
          <p:cNvPr id="8" name="Group 7">
            <a:extLst>
              <a:ext uri="{FF2B5EF4-FFF2-40B4-BE49-F238E27FC236}">
                <a16:creationId xmlns:a16="http://schemas.microsoft.com/office/drawing/2014/main" id="{A6D84C67-A603-4BD8-85C0-18A7CFD60885}"/>
              </a:ext>
            </a:extLst>
          </p:cNvPr>
          <p:cNvGrpSpPr/>
          <p:nvPr userDrawn="1"/>
        </p:nvGrpSpPr>
        <p:grpSpPr>
          <a:xfrm>
            <a:off x="6593302" y="5882131"/>
            <a:ext cx="984353" cy="984353"/>
            <a:chOff x="6276684" y="5882131"/>
            <a:chExt cx="984353" cy="984353"/>
          </a:xfrm>
        </p:grpSpPr>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8">
              <a:alphaModFix/>
            </a:blip>
            <a:stretch>
              <a:fillRect/>
            </a:stretch>
          </p:blipFill>
          <p:spPr>
            <a:xfrm>
              <a:off x="6463795" y="6248021"/>
              <a:ext cx="551457" cy="448555"/>
            </a:xfrm>
            <a:prstGeom prst="rect">
              <a:avLst/>
            </a:prstGeom>
            <a:noFill/>
            <a:ln>
              <a:noFill/>
            </a:ln>
          </p:spPr>
        </p:pic>
      </p:grpSp>
      <p:grpSp>
        <p:nvGrpSpPr>
          <p:cNvPr id="17" name="Group 16">
            <a:extLst>
              <a:ext uri="{FF2B5EF4-FFF2-40B4-BE49-F238E27FC236}">
                <a16:creationId xmlns:a16="http://schemas.microsoft.com/office/drawing/2014/main" id="{AA77F8CA-10FF-4148-A711-87B12C77278E}"/>
              </a:ext>
            </a:extLst>
          </p:cNvPr>
          <p:cNvGrpSpPr/>
          <p:nvPr userDrawn="1"/>
        </p:nvGrpSpPr>
        <p:grpSpPr>
          <a:xfrm>
            <a:off x="9458125" y="5881212"/>
            <a:ext cx="984353" cy="984353"/>
            <a:chOff x="8966296" y="5881212"/>
            <a:chExt cx="984353" cy="984353"/>
          </a:xfrm>
        </p:grpSpPr>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9">
              <a:alphaModFix/>
            </a:blip>
            <a:stretch>
              <a:fillRect/>
            </a:stretch>
          </p:blipFill>
          <p:spPr>
            <a:xfrm>
              <a:off x="9152681" y="6146034"/>
              <a:ext cx="415636" cy="482804"/>
            </a:xfrm>
            <a:prstGeom prst="rect">
              <a:avLst/>
            </a:prstGeom>
            <a:noFill/>
            <a:ln>
              <a:noFill/>
            </a:ln>
          </p:spPr>
        </p:pic>
      </p:grpSp>
    </p:spTree>
    <p:custDataLst>
      <p:tags r:id="rId5"/>
    </p:custDataLst>
    <p:extLst>
      <p:ext uri="{BB962C8B-B14F-4D97-AF65-F5344CB8AC3E}">
        <p14:creationId xmlns:p14="http://schemas.microsoft.com/office/powerpoint/2010/main" val="2271552613"/>
      </p:ext>
    </p:extLst>
  </p:cSld>
  <p:clrMap bg1="lt1" tx1="dk1" bg2="lt2" tx2="dk2" accent1="accent1" accent2="accent2" accent3="accent3" accent4="accent4" accent5="accent5" accent6="accent6" hlink="hlink" folHlink="folHlink"/>
  <p:sldLayoutIdLst>
    <p:sldLayoutId id="2147483651" r:id="rId1"/>
    <p:sldLayoutId id="2147483665"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osefin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Josefin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Josefin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Josefin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w3.org/WAI/tutorials/images/decision-tree/"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disneyplus.com/en-ie/movies/alice-in-wonderland/2l0X3WdCxQ4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hub.teachingandlearning.ie/resource/accessibility-thriv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head.ie/Digital-Accessibility-for-Educator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ahead.ie/Develop-an-Accessibility-Statement" TargetMode="External"/><Relationship Id="rId4" Type="http://schemas.openxmlformats.org/officeDocument/2006/relationships/hyperlink" Target="https://www.ahead.ie/Whole-Institution-Approach-to-Accessibili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dEbl5jvLKGQ?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189" y="834252"/>
            <a:ext cx="6708037" cy="3568954"/>
          </a:xfrm>
        </p:spPr>
        <p:txBody>
          <a:bodyPr anchor="t">
            <a:normAutofit/>
          </a:bodyPr>
          <a:lstStyle/>
          <a:p>
            <a:pPr algn="l"/>
            <a:r>
              <a:rPr lang="en-GB" dirty="0">
                <a:latin typeface="Josefin Sans" pitchFamily="2" charset="0"/>
              </a:rPr>
              <a:t>Laying the Foundations: how accessibility supports AT use</a:t>
            </a:r>
            <a:endParaRPr lang="en-IE" dirty="0">
              <a:latin typeface="Josefin Sans" pitchFamily="2" charset="0"/>
            </a:endParaRPr>
          </a:p>
        </p:txBody>
      </p:sp>
      <p:sp>
        <p:nvSpPr>
          <p:cNvPr id="3" name="Subtitle 2"/>
          <p:cNvSpPr>
            <a:spLocks noGrp="1"/>
          </p:cNvSpPr>
          <p:nvPr>
            <p:ph type="subTitle" idx="1"/>
          </p:nvPr>
        </p:nvSpPr>
        <p:spPr>
          <a:xfrm>
            <a:off x="657224" y="4403205"/>
            <a:ext cx="5201751" cy="820047"/>
          </a:xfrm>
        </p:spPr>
        <p:txBody>
          <a:bodyPr/>
          <a:lstStyle/>
          <a:p>
            <a:pPr algn="l"/>
            <a:r>
              <a:rPr lang="en-GB" dirty="0">
                <a:latin typeface="Josefin Sans" pitchFamily="2" charset="0"/>
              </a:rPr>
              <a:t>Danielle O’Rourke, AHEAD</a:t>
            </a:r>
            <a:br>
              <a:rPr lang="en-GB" dirty="0">
                <a:latin typeface="Josefin Sans" pitchFamily="2" charset="0"/>
              </a:rPr>
            </a:br>
            <a:r>
              <a:rPr lang="en-GB" dirty="0">
                <a:latin typeface="Josefin Sans" pitchFamily="2" charset="0"/>
              </a:rPr>
              <a:t>GATHER 2024</a:t>
            </a:r>
            <a:endParaRPr lang="en-IE" dirty="0">
              <a:latin typeface="Josefin Sans" pitchFamily="2" charset="0"/>
            </a:endParaRPr>
          </a:p>
        </p:txBody>
      </p:sp>
      <p:pic>
        <p:nvPicPr>
          <p:cNvPr id="5" name="Picture 4" descr="Diverse group of learners">
            <a:extLst>
              <a:ext uri="{FF2B5EF4-FFF2-40B4-BE49-F238E27FC236}">
                <a16:creationId xmlns:a16="http://schemas.microsoft.com/office/drawing/2014/main" id="{CE09BBF5-3636-4DDA-B390-9B7842EAC4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391596" y="746502"/>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807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2848-6D54-3902-B829-20CA5CC62B2B}"/>
              </a:ext>
            </a:extLst>
          </p:cNvPr>
          <p:cNvSpPr>
            <a:spLocks noGrp="1"/>
          </p:cNvSpPr>
          <p:nvPr>
            <p:ph type="title"/>
          </p:nvPr>
        </p:nvSpPr>
        <p:spPr/>
        <p:txBody>
          <a:bodyPr/>
          <a:lstStyle/>
          <a:p>
            <a:r>
              <a:rPr lang="en-GB" dirty="0"/>
              <a:t>W3C Alt Text Decision tree</a:t>
            </a:r>
            <a:endParaRPr lang="en-IE" dirty="0"/>
          </a:p>
        </p:txBody>
      </p:sp>
      <p:sp>
        <p:nvSpPr>
          <p:cNvPr id="3" name="Content Placeholder 2">
            <a:extLst>
              <a:ext uri="{FF2B5EF4-FFF2-40B4-BE49-F238E27FC236}">
                <a16:creationId xmlns:a16="http://schemas.microsoft.com/office/drawing/2014/main" id="{61A2FD9C-5CED-8D73-3662-59CE1D7397B2}"/>
              </a:ext>
            </a:extLst>
          </p:cNvPr>
          <p:cNvSpPr>
            <a:spLocks noGrp="1"/>
          </p:cNvSpPr>
          <p:nvPr>
            <p:ph idx="1"/>
          </p:nvPr>
        </p:nvSpPr>
        <p:spPr>
          <a:xfrm>
            <a:off x="838200" y="1618837"/>
            <a:ext cx="10515600" cy="3909350"/>
          </a:xfrm>
        </p:spPr>
        <p:txBody>
          <a:bodyPr>
            <a:normAutofit/>
          </a:bodyPr>
          <a:lstStyle/>
          <a:p>
            <a:pPr marL="0" indent="0">
              <a:buNone/>
            </a:pPr>
            <a:r>
              <a:rPr lang="en-GB" sz="2400" dirty="0"/>
              <a:t>Does the image contain text?</a:t>
            </a:r>
          </a:p>
          <a:p>
            <a:pPr marL="0" indent="0">
              <a:buNone/>
            </a:pPr>
            <a:r>
              <a:rPr lang="en-GB" sz="2000" dirty="0"/>
              <a:t>Yes:</a:t>
            </a:r>
          </a:p>
          <a:p>
            <a:pPr lvl="1">
              <a:lnSpc>
                <a:spcPct val="150000"/>
              </a:lnSpc>
            </a:pPr>
            <a:r>
              <a:rPr lang="en-GB" sz="2000" dirty="0"/>
              <a:t>… and the text is also present as real text nearby = use an empty alt attribute.</a:t>
            </a:r>
          </a:p>
          <a:p>
            <a:pPr lvl="1">
              <a:lnSpc>
                <a:spcPct val="150000"/>
              </a:lnSpc>
            </a:pPr>
            <a:r>
              <a:rPr lang="en-GB" sz="2000" dirty="0"/>
              <a:t>… and the text is only shown for visual effects = use an empty alt attribute.</a:t>
            </a:r>
          </a:p>
          <a:p>
            <a:pPr lvl="1">
              <a:lnSpc>
                <a:spcPct val="150000"/>
              </a:lnSpc>
            </a:pPr>
            <a:r>
              <a:rPr lang="en-GB" sz="2000" dirty="0"/>
              <a:t>… and the text has a specific function, for example is an icon = use the alt attribute to communicate the function of the image.</a:t>
            </a:r>
          </a:p>
          <a:p>
            <a:pPr lvl="1">
              <a:lnSpc>
                <a:spcPct val="150000"/>
              </a:lnSpc>
            </a:pPr>
            <a:r>
              <a:rPr lang="en-GB" sz="2000" dirty="0"/>
              <a:t>… and the text in the image is not present otherwise = use the alt attribute to include the text of the image. </a:t>
            </a:r>
            <a:endParaRPr lang="en-IE" sz="2000" dirty="0"/>
          </a:p>
        </p:txBody>
      </p:sp>
      <p:sp>
        <p:nvSpPr>
          <p:cNvPr id="6" name="TextBox 5">
            <a:extLst>
              <a:ext uri="{FF2B5EF4-FFF2-40B4-BE49-F238E27FC236}">
                <a16:creationId xmlns:a16="http://schemas.microsoft.com/office/drawing/2014/main" id="{353368FD-310D-C635-2F1C-251109D5D590}"/>
              </a:ext>
            </a:extLst>
          </p:cNvPr>
          <p:cNvSpPr txBox="1"/>
          <p:nvPr/>
        </p:nvSpPr>
        <p:spPr>
          <a:xfrm>
            <a:off x="1349829" y="6492875"/>
            <a:ext cx="8476342" cy="369332"/>
          </a:xfrm>
          <a:prstGeom prst="rect">
            <a:avLst/>
          </a:prstGeom>
          <a:noFill/>
        </p:spPr>
        <p:txBody>
          <a:bodyPr wrap="square" rtlCol="0">
            <a:spAutoFit/>
          </a:bodyPr>
          <a:lstStyle/>
          <a:p>
            <a:r>
              <a:rPr lang="en-GB" dirty="0">
                <a:hlinkClick r:id="rId2"/>
              </a:rPr>
              <a:t>View the full W3C Decision Tree on their website</a:t>
            </a:r>
            <a:endParaRPr lang="en-IE" dirty="0"/>
          </a:p>
        </p:txBody>
      </p:sp>
    </p:spTree>
    <p:extLst>
      <p:ext uri="{BB962C8B-B14F-4D97-AF65-F5344CB8AC3E}">
        <p14:creationId xmlns:p14="http://schemas.microsoft.com/office/powerpoint/2010/main" val="124380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137B-1417-8280-11E6-573CE38920C4}"/>
              </a:ext>
            </a:extLst>
          </p:cNvPr>
          <p:cNvSpPr>
            <a:spLocks noGrp="1"/>
          </p:cNvSpPr>
          <p:nvPr>
            <p:ph type="title"/>
          </p:nvPr>
        </p:nvSpPr>
        <p:spPr/>
        <p:txBody>
          <a:bodyPr/>
          <a:lstStyle/>
          <a:p>
            <a:r>
              <a:rPr lang="en-GB" dirty="0"/>
              <a:t>Links</a:t>
            </a:r>
            <a:endParaRPr lang="en-IE" dirty="0"/>
          </a:p>
        </p:txBody>
      </p:sp>
      <p:pic>
        <p:nvPicPr>
          <p:cNvPr id="2050" name="Picture 2" descr="Alice In Wonderland still from Disney film where Alice is looking at lots of confusing signage pointing her in every which way">
            <a:extLst>
              <a:ext uri="{FF2B5EF4-FFF2-40B4-BE49-F238E27FC236}">
                <a16:creationId xmlns:a16="http://schemas.microsoft.com/office/drawing/2014/main" id="{96BD9593-46D3-8962-8B92-435664BF5D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28631" y="1331085"/>
            <a:ext cx="5069416" cy="3802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648705-E530-CBCB-3C89-756088D3CC92}"/>
              </a:ext>
            </a:extLst>
          </p:cNvPr>
          <p:cNvSpPr txBox="1"/>
          <p:nvPr/>
        </p:nvSpPr>
        <p:spPr>
          <a:xfrm>
            <a:off x="715617" y="2397948"/>
            <a:ext cx="4068417" cy="2062103"/>
          </a:xfrm>
          <a:prstGeom prst="rect">
            <a:avLst/>
          </a:prstGeom>
          <a:noFill/>
        </p:spPr>
        <p:txBody>
          <a:bodyPr wrap="square" rtlCol="0">
            <a:spAutoFit/>
          </a:bodyPr>
          <a:lstStyle/>
          <a:p>
            <a:r>
              <a:rPr lang="en-GB" sz="3200" dirty="0">
                <a:hlinkClick r:id="rId4"/>
              </a:rPr>
              <a:t>Watch Disney’s 1951 Alice in Wonderland movie on Disney+ (opens in new tab)</a:t>
            </a:r>
            <a:endParaRPr lang="en-IE" sz="3200" dirty="0"/>
          </a:p>
        </p:txBody>
      </p:sp>
    </p:spTree>
    <p:extLst>
      <p:ext uri="{BB962C8B-B14F-4D97-AF65-F5344CB8AC3E}">
        <p14:creationId xmlns:p14="http://schemas.microsoft.com/office/powerpoint/2010/main" val="26735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A27E-EC49-BC22-458A-A48D2E957465}"/>
              </a:ext>
            </a:extLst>
          </p:cNvPr>
          <p:cNvSpPr>
            <a:spLocks noGrp="1"/>
          </p:cNvSpPr>
          <p:nvPr>
            <p:ph type="title"/>
          </p:nvPr>
        </p:nvSpPr>
        <p:spPr/>
        <p:txBody>
          <a:bodyPr/>
          <a:lstStyle/>
          <a:p>
            <a:r>
              <a:rPr lang="en-GB" dirty="0"/>
              <a:t>Design</a:t>
            </a:r>
            <a:endParaRPr lang="en-IE" dirty="0"/>
          </a:p>
        </p:txBody>
      </p:sp>
      <p:pic>
        <p:nvPicPr>
          <p:cNvPr id="5" name="Content Placeholder 4">
            <a:extLst>
              <a:ext uri="{FF2B5EF4-FFF2-40B4-BE49-F238E27FC236}">
                <a16:creationId xmlns:a16="http://schemas.microsoft.com/office/drawing/2014/main" id="{E5F71DAC-B09E-361C-D3E5-AF8E2922EB64}"/>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4453" y="1808163"/>
            <a:ext cx="5703093" cy="3802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405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31B8-AD4B-8311-1C52-FADB9148892F}"/>
              </a:ext>
            </a:extLst>
          </p:cNvPr>
          <p:cNvSpPr>
            <a:spLocks noGrp="1"/>
          </p:cNvSpPr>
          <p:nvPr>
            <p:ph type="title"/>
          </p:nvPr>
        </p:nvSpPr>
        <p:spPr/>
        <p:txBody>
          <a:bodyPr/>
          <a:lstStyle/>
          <a:p>
            <a:r>
              <a:rPr lang="en-GB" dirty="0"/>
              <a:t>…overwhelmed yet?</a:t>
            </a:r>
            <a:endParaRPr lang="en-IE" dirty="0"/>
          </a:p>
        </p:txBody>
      </p:sp>
    </p:spTree>
    <p:extLst>
      <p:ext uri="{BB962C8B-B14F-4D97-AF65-F5344CB8AC3E}">
        <p14:creationId xmlns:p14="http://schemas.microsoft.com/office/powerpoint/2010/main" val="279385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8893-0B7D-59A3-5EFB-873857832187}"/>
              </a:ext>
            </a:extLst>
          </p:cNvPr>
          <p:cNvSpPr>
            <a:spLocks noGrp="1"/>
          </p:cNvSpPr>
          <p:nvPr>
            <p:ph type="title"/>
          </p:nvPr>
        </p:nvSpPr>
        <p:spPr/>
        <p:txBody>
          <a:bodyPr/>
          <a:lstStyle/>
          <a:p>
            <a:r>
              <a:rPr lang="en-GB" dirty="0"/>
              <a:t>Accessibility isn’t a chore!</a:t>
            </a:r>
            <a:endParaRPr lang="en-IE" dirty="0"/>
          </a:p>
        </p:txBody>
      </p:sp>
      <p:sp>
        <p:nvSpPr>
          <p:cNvPr id="3" name="Content Placeholder 2">
            <a:extLst>
              <a:ext uri="{FF2B5EF4-FFF2-40B4-BE49-F238E27FC236}">
                <a16:creationId xmlns:a16="http://schemas.microsoft.com/office/drawing/2014/main" id="{98DB2097-3CC8-FB20-92D3-4EC9E9CAE09D}"/>
              </a:ext>
            </a:extLst>
          </p:cNvPr>
          <p:cNvSpPr>
            <a:spLocks noGrp="1"/>
          </p:cNvSpPr>
          <p:nvPr>
            <p:ph idx="1"/>
          </p:nvPr>
        </p:nvSpPr>
        <p:spPr/>
        <p:txBody>
          <a:bodyPr/>
          <a:lstStyle/>
          <a:p>
            <a:r>
              <a:rPr lang="en-GB" dirty="0"/>
              <a:t>Accessibility checkers built into most software these days</a:t>
            </a:r>
          </a:p>
          <a:p>
            <a:r>
              <a:rPr lang="en-GB" dirty="0"/>
              <a:t>Clear checklists to run through</a:t>
            </a:r>
          </a:p>
          <a:p>
            <a:r>
              <a:rPr lang="en-GB" dirty="0"/>
              <a:t>It’s a Journey!</a:t>
            </a:r>
          </a:p>
          <a:p>
            <a:endParaRPr lang="en-IE" dirty="0"/>
          </a:p>
        </p:txBody>
      </p:sp>
    </p:spTree>
    <p:extLst>
      <p:ext uri="{BB962C8B-B14F-4D97-AF65-F5344CB8AC3E}">
        <p14:creationId xmlns:p14="http://schemas.microsoft.com/office/powerpoint/2010/main" val="27098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942FDF-F49B-D6BC-9D8D-DBB63F90721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2A99FE47-B6F6-6A65-B0F4-C6A6D74BB7DC}"/>
              </a:ext>
            </a:extLst>
          </p:cNvPr>
          <p:cNvSpPr>
            <a:spLocks noGrp="1"/>
          </p:cNvSpPr>
          <p:nvPr>
            <p:ph type="title"/>
          </p:nvPr>
        </p:nvSpPr>
        <p:spPr>
          <a:xfrm>
            <a:off x="252984" y="365125"/>
            <a:ext cx="4245864" cy="3063875"/>
          </a:xfrm>
        </p:spPr>
        <p:txBody>
          <a:bodyPr>
            <a:normAutofit fontScale="90000"/>
          </a:bodyPr>
          <a:lstStyle/>
          <a:p>
            <a:r>
              <a:rPr lang="en-GB" dirty="0">
                <a:solidFill>
                  <a:schemeClr val="bg1"/>
                </a:solidFill>
              </a:rPr>
              <a:t>What is Digital Accessibility</a:t>
            </a:r>
            <a:br>
              <a:rPr lang="en-GB" dirty="0">
                <a:solidFill>
                  <a:schemeClr val="bg1"/>
                </a:solidFill>
              </a:rPr>
            </a:br>
            <a:br>
              <a:rPr lang="en-GB" dirty="0">
                <a:solidFill>
                  <a:schemeClr val="bg1"/>
                </a:solidFill>
              </a:rPr>
            </a:br>
            <a:r>
              <a:rPr lang="en-GB" dirty="0">
                <a:solidFill>
                  <a:schemeClr val="bg1"/>
                </a:solidFill>
              </a:rPr>
              <a:t>P-O-U-R</a:t>
            </a:r>
            <a:endParaRPr lang="en-IE" dirty="0">
              <a:solidFill>
                <a:schemeClr val="bg1"/>
              </a:solidFill>
            </a:endParaRPr>
          </a:p>
        </p:txBody>
      </p:sp>
      <p:pic>
        <p:nvPicPr>
          <p:cNvPr id="4" name="Picture 3" descr="Perceivable - picture of pair of glasses&#10;Operable - picture of keyboard&#10;Understandable - picture of head with strategic connections happening inside&#10;Robust - picture of various devices&#10;">
            <a:extLst>
              <a:ext uri="{FF2B5EF4-FFF2-40B4-BE49-F238E27FC236}">
                <a16:creationId xmlns:a16="http://schemas.microsoft.com/office/drawing/2014/main" id="{BAD3A339-4F10-F827-2242-31BA47D141A8}"/>
              </a:ext>
            </a:extLst>
          </p:cNvPr>
          <p:cNvPicPr>
            <a:picLocks noChangeAspect="1"/>
          </p:cNvPicPr>
          <p:nvPr/>
        </p:nvPicPr>
        <p:blipFill>
          <a:blip r:embed="rId3">
            <a:clrChange>
              <a:clrFrom>
                <a:srgbClr val="262626"/>
              </a:clrFrom>
              <a:clrTo>
                <a:srgbClr val="262626">
                  <a:alpha val="0"/>
                </a:srgbClr>
              </a:clrTo>
            </a:clrChange>
          </a:blip>
          <a:stretch>
            <a:fillRect/>
          </a:stretch>
        </p:blipFill>
        <p:spPr>
          <a:xfrm>
            <a:off x="4113276" y="0"/>
            <a:ext cx="8078724" cy="6858000"/>
          </a:xfrm>
          <a:prstGeom prst="rect">
            <a:avLst/>
          </a:prstGeom>
        </p:spPr>
      </p:pic>
    </p:spTree>
    <p:extLst>
      <p:ext uri="{BB962C8B-B14F-4D97-AF65-F5344CB8AC3E}">
        <p14:creationId xmlns:p14="http://schemas.microsoft.com/office/powerpoint/2010/main" val="232802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C829-0197-5715-14C3-632F87B8076D}"/>
              </a:ext>
            </a:extLst>
          </p:cNvPr>
          <p:cNvSpPr>
            <a:spLocks noGrp="1"/>
          </p:cNvSpPr>
          <p:nvPr>
            <p:ph type="title"/>
          </p:nvPr>
        </p:nvSpPr>
        <p:spPr/>
        <p:txBody>
          <a:bodyPr>
            <a:normAutofit/>
          </a:bodyPr>
          <a:lstStyle/>
          <a:p>
            <a:pPr algn="ctr"/>
            <a:r>
              <a:rPr lang="en-IE" dirty="0"/>
              <a:t>Digital Accessibility – Author Perspective</a:t>
            </a:r>
          </a:p>
        </p:txBody>
      </p:sp>
      <p:pic>
        <p:nvPicPr>
          <p:cNvPr id="6" name="Picture 5" descr="Infographic of THRIVES acronym - Tables, Hyperlinks, Recordings, Inclusive Font, Visuals, Examine, Structure">
            <a:extLst>
              <a:ext uri="{FF2B5EF4-FFF2-40B4-BE49-F238E27FC236}">
                <a16:creationId xmlns:a16="http://schemas.microsoft.com/office/drawing/2014/main" id="{E4664DB4-C0E3-6173-C870-AB63FAE4F8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1228" y="1266451"/>
            <a:ext cx="12454456" cy="5226424"/>
          </a:xfrm>
          <a:prstGeom prst="rect">
            <a:avLst/>
          </a:prstGeom>
        </p:spPr>
      </p:pic>
      <p:sp>
        <p:nvSpPr>
          <p:cNvPr id="7" name="TextBox 6">
            <a:extLst>
              <a:ext uri="{FF2B5EF4-FFF2-40B4-BE49-F238E27FC236}">
                <a16:creationId xmlns:a16="http://schemas.microsoft.com/office/drawing/2014/main" id="{E37DB658-AF86-B593-B40A-49CD5BD773C4}"/>
              </a:ext>
            </a:extLst>
          </p:cNvPr>
          <p:cNvSpPr txBox="1"/>
          <p:nvPr/>
        </p:nvSpPr>
        <p:spPr>
          <a:xfrm>
            <a:off x="6605516" y="180459"/>
            <a:ext cx="6198722" cy="369332"/>
          </a:xfrm>
          <a:prstGeom prst="rect">
            <a:avLst/>
          </a:prstGeom>
          <a:noFill/>
        </p:spPr>
        <p:txBody>
          <a:bodyPr wrap="square" rtlCol="0">
            <a:spAutoFit/>
          </a:bodyPr>
          <a:lstStyle/>
          <a:p>
            <a:r>
              <a:rPr lang="en-IE" dirty="0">
                <a:hlinkClick r:id="rId4"/>
              </a:rPr>
              <a:t>Resource by Jen McParland, Tracy Galvin</a:t>
            </a:r>
            <a:endParaRPr lang="en-IE" dirty="0"/>
          </a:p>
        </p:txBody>
      </p:sp>
    </p:spTree>
    <p:extLst>
      <p:ext uri="{BB962C8B-B14F-4D97-AF65-F5344CB8AC3E}">
        <p14:creationId xmlns:p14="http://schemas.microsoft.com/office/powerpoint/2010/main" val="232652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E1B2-EBA4-6D1C-4CE8-2D3FC6FA0055}"/>
              </a:ext>
            </a:extLst>
          </p:cNvPr>
          <p:cNvSpPr>
            <a:spLocks noGrp="1"/>
          </p:cNvSpPr>
          <p:nvPr>
            <p:ph type="title"/>
          </p:nvPr>
        </p:nvSpPr>
        <p:spPr/>
        <p:txBody>
          <a:bodyPr>
            <a:normAutofit/>
          </a:bodyPr>
          <a:lstStyle/>
          <a:p>
            <a:r>
              <a:rPr lang="en-IE" dirty="0"/>
              <a:t>Digital Accessibility: Utilise AHEAD ARK</a:t>
            </a:r>
          </a:p>
        </p:txBody>
      </p:sp>
      <p:sp>
        <p:nvSpPr>
          <p:cNvPr id="3" name="Content Placeholder 2">
            <a:extLst>
              <a:ext uri="{FF2B5EF4-FFF2-40B4-BE49-F238E27FC236}">
                <a16:creationId xmlns:a16="http://schemas.microsoft.com/office/drawing/2014/main" id="{301DAB91-40C8-54A7-27FB-D0AABD572C69}"/>
              </a:ext>
            </a:extLst>
          </p:cNvPr>
          <p:cNvSpPr>
            <a:spLocks noGrp="1"/>
          </p:cNvSpPr>
          <p:nvPr>
            <p:ph sz="half" idx="1"/>
          </p:nvPr>
        </p:nvSpPr>
        <p:spPr/>
        <p:txBody>
          <a:bodyPr>
            <a:normAutofit fontScale="92500" lnSpcReduction="20000"/>
          </a:bodyPr>
          <a:lstStyle/>
          <a:p>
            <a:pPr marL="0" indent="0">
              <a:buNone/>
            </a:pPr>
            <a:r>
              <a:rPr lang="en-IE" sz="3000" dirty="0"/>
              <a:t>ARK contains free short courses on:</a:t>
            </a:r>
          </a:p>
          <a:p>
            <a:pPr marL="0" indent="0">
              <a:buNone/>
            </a:pPr>
            <a:endParaRPr lang="en-IE" sz="3000" dirty="0"/>
          </a:p>
          <a:p>
            <a:pPr>
              <a:buFont typeface="Wingdings" panose="05000000000000000000" pitchFamily="2" charset="2"/>
              <a:buChar char="§"/>
            </a:pPr>
            <a:r>
              <a:rPr lang="en-GB" sz="3000" b="0" i="0" u="none" strike="noStrike" dirty="0">
                <a:solidFill>
                  <a:srgbClr val="FFFFFF"/>
                </a:solidFill>
                <a:effectLst/>
                <a:latin typeface="opensans"/>
                <a:hlinkClick r:id="rId3"/>
              </a:rPr>
              <a:t>An Introduction to Digital Accessibility for Educators.</a:t>
            </a:r>
            <a:endParaRPr lang="en-GB" sz="3000" b="0" i="0" u="none" strike="noStrike" dirty="0">
              <a:solidFill>
                <a:srgbClr val="FFFFFF"/>
              </a:solidFill>
              <a:effectLst/>
              <a:latin typeface="opensans"/>
            </a:endParaRPr>
          </a:p>
          <a:p>
            <a:pPr>
              <a:buFont typeface="Wingdings" panose="05000000000000000000" pitchFamily="2" charset="2"/>
              <a:buChar char="§"/>
            </a:pPr>
            <a:endParaRPr lang="en-GB" sz="3000" b="0" i="0" dirty="0">
              <a:solidFill>
                <a:srgbClr val="333333"/>
              </a:solidFill>
              <a:effectLst/>
              <a:latin typeface="opensans"/>
            </a:endParaRPr>
          </a:p>
          <a:p>
            <a:pPr>
              <a:buFont typeface="Wingdings" panose="05000000000000000000" pitchFamily="2" charset="2"/>
              <a:buChar char="§"/>
            </a:pPr>
            <a:r>
              <a:rPr lang="en-GB" sz="3000" b="0" i="0" u="none" strike="noStrike" dirty="0">
                <a:solidFill>
                  <a:srgbClr val="FFFFFF"/>
                </a:solidFill>
                <a:effectLst/>
                <a:latin typeface="opensans"/>
                <a:hlinkClick r:id="rId4"/>
              </a:rPr>
              <a:t>Digital accessibility - a Whole Institution Approach.</a:t>
            </a:r>
            <a:endParaRPr lang="en-GB" sz="3000" b="0" i="0" u="none" strike="noStrike" dirty="0">
              <a:solidFill>
                <a:srgbClr val="FFFFFF"/>
              </a:solidFill>
              <a:effectLst/>
              <a:latin typeface="opensans"/>
            </a:endParaRPr>
          </a:p>
          <a:p>
            <a:pPr>
              <a:buFont typeface="Wingdings" panose="05000000000000000000" pitchFamily="2" charset="2"/>
              <a:buChar char="§"/>
            </a:pPr>
            <a:endParaRPr lang="en-GB" sz="3000" b="0" i="0" dirty="0">
              <a:solidFill>
                <a:srgbClr val="333333"/>
              </a:solidFill>
              <a:effectLst/>
              <a:latin typeface="opensans"/>
            </a:endParaRPr>
          </a:p>
          <a:p>
            <a:pPr>
              <a:buFont typeface="Wingdings" panose="05000000000000000000" pitchFamily="2" charset="2"/>
              <a:buChar char="§"/>
            </a:pPr>
            <a:r>
              <a:rPr lang="en-GB" sz="3000" b="0" i="0" u="none" strike="noStrike" dirty="0">
                <a:solidFill>
                  <a:srgbClr val="FFFFFF"/>
                </a:solidFill>
                <a:effectLst/>
                <a:latin typeface="opensans"/>
                <a:hlinkClick r:id="rId5"/>
              </a:rPr>
              <a:t>Developing a Web Accessibility Statement</a:t>
            </a:r>
            <a:endParaRPr lang="en-GB" sz="3000" b="0" i="0" dirty="0">
              <a:solidFill>
                <a:srgbClr val="333333"/>
              </a:solidFill>
              <a:effectLst/>
              <a:latin typeface="opensans"/>
            </a:endParaRPr>
          </a:p>
          <a:p>
            <a:endParaRPr lang="en-IE" sz="4000" dirty="0"/>
          </a:p>
          <a:p>
            <a:endParaRPr lang="en-IE" sz="4000" dirty="0"/>
          </a:p>
        </p:txBody>
      </p:sp>
      <p:pic>
        <p:nvPicPr>
          <p:cNvPr id="2050" name="Picture 2" descr="AHEAD Ark - Accessibility Resources and Know-How">
            <a:extLst>
              <a:ext uri="{FF2B5EF4-FFF2-40B4-BE49-F238E27FC236}">
                <a16:creationId xmlns:a16="http://schemas.microsoft.com/office/drawing/2014/main" id="{A09E3ACB-6648-9314-31F6-D82DE6716E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803" y="1825625"/>
            <a:ext cx="3626784" cy="506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DC05-95A0-936C-D4C3-49C08F35AE8C}"/>
              </a:ext>
            </a:extLst>
          </p:cNvPr>
          <p:cNvSpPr>
            <a:spLocks noGrp="1"/>
          </p:cNvSpPr>
          <p:nvPr>
            <p:ph type="title"/>
          </p:nvPr>
        </p:nvSpPr>
        <p:spPr/>
        <p:txBody>
          <a:bodyPr/>
          <a:lstStyle/>
          <a:p>
            <a:r>
              <a:rPr lang="en-GB" dirty="0"/>
              <a:t>Thank you!</a:t>
            </a:r>
            <a:endParaRPr lang="en-IE" dirty="0"/>
          </a:p>
        </p:txBody>
      </p:sp>
      <p:sp>
        <p:nvSpPr>
          <p:cNvPr id="3" name="Text Placeholder 2">
            <a:extLst>
              <a:ext uri="{FF2B5EF4-FFF2-40B4-BE49-F238E27FC236}">
                <a16:creationId xmlns:a16="http://schemas.microsoft.com/office/drawing/2014/main" id="{40040785-4249-F10C-378A-8B51C17D39CE}"/>
              </a:ext>
            </a:extLst>
          </p:cNvPr>
          <p:cNvSpPr>
            <a:spLocks noGrp="1"/>
          </p:cNvSpPr>
          <p:nvPr>
            <p:ph type="body" idx="1"/>
          </p:nvPr>
        </p:nvSpPr>
        <p:spPr/>
        <p:txBody>
          <a:bodyPr/>
          <a:lstStyle/>
          <a:p>
            <a:r>
              <a:rPr lang="en-GB" dirty="0"/>
              <a:t>Questions?</a:t>
            </a:r>
            <a:endParaRPr lang="en-IE" dirty="0"/>
          </a:p>
        </p:txBody>
      </p:sp>
    </p:spTree>
    <p:extLst>
      <p:ext uri="{BB962C8B-B14F-4D97-AF65-F5344CB8AC3E}">
        <p14:creationId xmlns:p14="http://schemas.microsoft.com/office/powerpoint/2010/main" val="360593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12B31-B6BD-94B3-4A81-97994D598A6F}"/>
              </a:ext>
            </a:extLst>
          </p:cNvPr>
          <p:cNvSpPr>
            <a:spLocks noGrp="1"/>
          </p:cNvSpPr>
          <p:nvPr>
            <p:ph type="title"/>
          </p:nvPr>
        </p:nvSpPr>
        <p:spPr/>
        <p:txBody>
          <a:bodyPr/>
          <a:lstStyle/>
          <a:p>
            <a:r>
              <a:rPr lang="en-GB" dirty="0"/>
              <a:t>In this session</a:t>
            </a:r>
            <a:endParaRPr lang="en-IE" dirty="0"/>
          </a:p>
        </p:txBody>
      </p:sp>
      <p:sp>
        <p:nvSpPr>
          <p:cNvPr id="2" name="Content Placeholder 1">
            <a:extLst>
              <a:ext uri="{FF2B5EF4-FFF2-40B4-BE49-F238E27FC236}">
                <a16:creationId xmlns:a16="http://schemas.microsoft.com/office/drawing/2014/main" id="{7E17D906-5FEA-2E20-F352-7627A34309DD}"/>
              </a:ext>
            </a:extLst>
          </p:cNvPr>
          <p:cNvSpPr>
            <a:spLocks noGrp="1"/>
          </p:cNvSpPr>
          <p:nvPr>
            <p:ph idx="1"/>
          </p:nvPr>
        </p:nvSpPr>
        <p:spPr>
          <a:xfrm>
            <a:off x="957469" y="1690688"/>
            <a:ext cx="9578009" cy="3819800"/>
          </a:xfrm>
        </p:spPr>
        <p:txBody>
          <a:bodyPr>
            <a:normAutofit fontScale="92500" lnSpcReduction="10000"/>
          </a:bodyPr>
          <a:lstStyle/>
          <a:p>
            <a:pPr marL="457200" indent="-457200">
              <a:buFont typeface="Arial" panose="020B0604020202020204" pitchFamily="34" charset="0"/>
              <a:buChar char="•"/>
            </a:pPr>
            <a:r>
              <a:rPr lang="en-GB" sz="3200" dirty="0"/>
              <a:t>What is accessibility?</a:t>
            </a:r>
          </a:p>
          <a:p>
            <a:pPr marL="457200" indent="-457200">
              <a:buFont typeface="Arial" panose="020B0604020202020204" pitchFamily="34" charset="0"/>
              <a:buChar char="•"/>
            </a:pPr>
            <a:r>
              <a:rPr lang="en-GB" sz="3200" dirty="0"/>
              <a:t>Why should we talk about it?</a:t>
            </a:r>
          </a:p>
          <a:p>
            <a:pPr marL="457200" indent="-457200">
              <a:buFont typeface="Arial" panose="020B0604020202020204" pitchFamily="34" charset="0"/>
              <a:buChar char="•"/>
            </a:pPr>
            <a:r>
              <a:rPr lang="en-GB" sz="3200" dirty="0"/>
              <a:t>Basics and Examples</a:t>
            </a:r>
          </a:p>
          <a:p>
            <a:pPr marL="914400" lvl="1" indent="-457200">
              <a:buFont typeface="Arial" panose="020B0604020202020204" pitchFamily="34" charset="0"/>
              <a:buChar char="•"/>
            </a:pPr>
            <a:r>
              <a:rPr lang="en-GB" sz="3200" dirty="0"/>
              <a:t>Headings, formatting, and text</a:t>
            </a:r>
          </a:p>
          <a:p>
            <a:pPr marL="914400" lvl="1" indent="-457200">
              <a:buFont typeface="Arial" panose="020B0604020202020204" pitchFamily="34" charset="0"/>
              <a:buChar char="•"/>
            </a:pPr>
            <a:r>
              <a:rPr lang="en-GB" sz="3200" dirty="0"/>
              <a:t>Images</a:t>
            </a:r>
          </a:p>
          <a:p>
            <a:pPr marL="914400" lvl="1" indent="-457200">
              <a:buFont typeface="Arial" panose="020B0604020202020204" pitchFamily="34" charset="0"/>
              <a:buChar char="•"/>
            </a:pPr>
            <a:r>
              <a:rPr lang="en-GB" sz="3200" dirty="0"/>
              <a:t>Links</a:t>
            </a:r>
          </a:p>
          <a:p>
            <a:pPr marL="914400" lvl="1" indent="-457200">
              <a:buFont typeface="Arial" panose="020B0604020202020204" pitchFamily="34" charset="0"/>
              <a:buChar char="•"/>
            </a:pPr>
            <a:r>
              <a:rPr lang="en-GB" sz="3200" dirty="0"/>
              <a:t>Design</a:t>
            </a:r>
          </a:p>
          <a:p>
            <a:pPr marL="457200" indent="-457200">
              <a:buFont typeface="Arial" panose="020B0604020202020204" pitchFamily="34" charset="0"/>
              <a:buChar char="•"/>
            </a:pPr>
            <a:r>
              <a:rPr lang="en-GB" sz="3200" dirty="0"/>
              <a:t>Models for accessible content</a:t>
            </a:r>
          </a:p>
          <a:p>
            <a:pPr marL="342900" indent="-342900">
              <a:buFont typeface="+mj-lt"/>
              <a:buAutoNum type="arabicParenR"/>
            </a:pPr>
            <a:endParaRPr lang="en-GB" dirty="0"/>
          </a:p>
          <a:p>
            <a:endParaRPr lang="en-IE" dirty="0"/>
          </a:p>
        </p:txBody>
      </p:sp>
    </p:spTree>
    <p:extLst>
      <p:ext uri="{BB962C8B-B14F-4D97-AF65-F5344CB8AC3E}">
        <p14:creationId xmlns:p14="http://schemas.microsoft.com/office/powerpoint/2010/main" val="328898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E6F8C-C86A-E5D1-7779-C1FAECFA213F}"/>
              </a:ext>
            </a:extLst>
          </p:cNvPr>
          <p:cNvSpPr>
            <a:spLocks noGrp="1"/>
          </p:cNvSpPr>
          <p:nvPr>
            <p:ph type="title"/>
          </p:nvPr>
        </p:nvSpPr>
        <p:spPr/>
        <p:txBody>
          <a:bodyPr/>
          <a:lstStyle/>
          <a:p>
            <a:r>
              <a:rPr lang="en-GB" dirty="0"/>
              <a:t>What do we mean when we say “accessibility”?</a:t>
            </a:r>
            <a:endParaRPr lang="en-IE" dirty="0"/>
          </a:p>
        </p:txBody>
      </p:sp>
      <p:sp>
        <p:nvSpPr>
          <p:cNvPr id="5" name="Text Placeholder 4">
            <a:extLst>
              <a:ext uri="{FF2B5EF4-FFF2-40B4-BE49-F238E27FC236}">
                <a16:creationId xmlns:a16="http://schemas.microsoft.com/office/drawing/2014/main" id="{B8692ADC-6859-8237-40BE-59BDE7C272EF}"/>
              </a:ext>
            </a:extLst>
          </p:cNvPr>
          <p:cNvSpPr>
            <a:spLocks noGrp="1"/>
          </p:cNvSpPr>
          <p:nvPr>
            <p:ph type="body" idx="1"/>
          </p:nvPr>
        </p:nvSpPr>
        <p:spPr/>
        <p:txBody>
          <a:bodyPr/>
          <a:lstStyle/>
          <a:p>
            <a:r>
              <a:rPr lang="en-GB" dirty="0"/>
              <a:t>Put in the chat what comes to mind for you</a:t>
            </a:r>
            <a:endParaRPr lang="en-IE" dirty="0"/>
          </a:p>
        </p:txBody>
      </p:sp>
    </p:spTree>
    <p:extLst>
      <p:ext uri="{BB962C8B-B14F-4D97-AF65-F5344CB8AC3E}">
        <p14:creationId xmlns:p14="http://schemas.microsoft.com/office/powerpoint/2010/main" val="92505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265-77A9-91CA-FCE5-867969077203}"/>
              </a:ext>
            </a:extLst>
          </p:cNvPr>
          <p:cNvSpPr>
            <a:spLocks noGrp="1"/>
          </p:cNvSpPr>
          <p:nvPr>
            <p:ph type="title"/>
          </p:nvPr>
        </p:nvSpPr>
        <p:spPr/>
        <p:txBody>
          <a:bodyPr/>
          <a:lstStyle/>
          <a:p>
            <a:r>
              <a:rPr lang="en-GB" dirty="0"/>
              <a:t>Accessibility and Assistive Technology</a:t>
            </a:r>
            <a:endParaRPr lang="en-IE" dirty="0"/>
          </a:p>
        </p:txBody>
      </p:sp>
      <p:pic>
        <p:nvPicPr>
          <p:cNvPr id="5" name="Content Placeholder 4" descr="White building interior faced outward. Support pillars can be seen">
            <a:extLst>
              <a:ext uri="{FF2B5EF4-FFF2-40B4-BE49-F238E27FC236}">
                <a16:creationId xmlns:a16="http://schemas.microsoft.com/office/drawing/2014/main" id="{312AAE88-D112-F07F-AC4F-467C963BE0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3490" y="1825625"/>
            <a:ext cx="5865019" cy="3910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738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ECAF-963B-2F2B-F940-A3A29515930B}"/>
              </a:ext>
            </a:extLst>
          </p:cNvPr>
          <p:cNvSpPr>
            <a:spLocks noGrp="1"/>
          </p:cNvSpPr>
          <p:nvPr>
            <p:ph type="title"/>
          </p:nvPr>
        </p:nvSpPr>
        <p:spPr/>
        <p:txBody>
          <a:bodyPr/>
          <a:lstStyle/>
          <a:p>
            <a:r>
              <a:rPr lang="en-GB" dirty="0"/>
              <a:t>UCSF Example Video</a:t>
            </a:r>
            <a:endParaRPr lang="en-IE" dirty="0"/>
          </a:p>
        </p:txBody>
      </p:sp>
      <p:pic>
        <p:nvPicPr>
          <p:cNvPr id="3" name="Online Media 2" title="Screen Reader Demo for Digital Accessibility">
            <a:hlinkClick r:id="" action="ppaction://media"/>
            <a:extLst>
              <a:ext uri="{FF2B5EF4-FFF2-40B4-BE49-F238E27FC236}">
                <a16:creationId xmlns:a16="http://schemas.microsoft.com/office/drawing/2014/main" id="{193F442E-5A60-F932-8BE8-081D8930A532}"/>
              </a:ext>
            </a:extLst>
          </p:cNvPr>
          <p:cNvPicPr>
            <a:picLocks noRot="1" noChangeAspect="1"/>
          </p:cNvPicPr>
          <p:nvPr>
            <a:videoFile r:link="rId1"/>
          </p:nvPr>
        </p:nvPicPr>
        <p:blipFill>
          <a:blip r:embed="rId4"/>
          <a:stretch>
            <a:fillRect/>
          </a:stretch>
        </p:blipFill>
        <p:spPr>
          <a:xfrm>
            <a:off x="0" y="0"/>
            <a:ext cx="12147550" cy="6858000"/>
          </a:xfrm>
          <a:prstGeom prst="rect">
            <a:avLst/>
          </a:prstGeom>
        </p:spPr>
      </p:pic>
    </p:spTree>
    <p:extLst>
      <p:ext uri="{BB962C8B-B14F-4D97-AF65-F5344CB8AC3E}">
        <p14:creationId xmlns:p14="http://schemas.microsoft.com/office/powerpoint/2010/main" val="3668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A3C7-96E7-665D-56CD-039A120BBC22}"/>
              </a:ext>
            </a:extLst>
          </p:cNvPr>
          <p:cNvSpPr>
            <a:spLocks noGrp="1"/>
          </p:cNvSpPr>
          <p:nvPr>
            <p:ph type="title"/>
          </p:nvPr>
        </p:nvSpPr>
        <p:spPr/>
        <p:txBody>
          <a:bodyPr/>
          <a:lstStyle/>
          <a:p>
            <a:r>
              <a:rPr lang="en-GB" dirty="0"/>
              <a:t>So…now what?</a:t>
            </a:r>
            <a:endParaRPr lang="en-IE" dirty="0"/>
          </a:p>
        </p:txBody>
      </p:sp>
    </p:spTree>
    <p:extLst>
      <p:ext uri="{BB962C8B-B14F-4D97-AF65-F5344CB8AC3E}">
        <p14:creationId xmlns:p14="http://schemas.microsoft.com/office/powerpoint/2010/main" val="404570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CAG - surrounded by icons representing the senses and mixed with icons of disability">
            <a:extLst>
              <a:ext uri="{FF2B5EF4-FFF2-40B4-BE49-F238E27FC236}">
                <a16:creationId xmlns:a16="http://schemas.microsoft.com/office/drawing/2014/main" id="{62687CFA-5FC8-EFC5-0578-D66BCAC47BF4}"/>
              </a:ext>
            </a:extLst>
          </p:cNvPr>
          <p:cNvPicPr>
            <a:picLocks noChangeAspect="1"/>
          </p:cNvPicPr>
          <p:nvPr/>
        </p:nvPicPr>
        <p:blipFill rotWithShape="1">
          <a:blip r:embed="rId3"/>
          <a:srcRect l="6930" r="5651" b="-1"/>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2C82E70-3A5D-0599-2D4D-C954DD95136B}"/>
              </a:ext>
            </a:extLst>
          </p:cNvPr>
          <p:cNvSpPr>
            <a:spLocks noGrp="1"/>
          </p:cNvSpPr>
          <p:nvPr>
            <p:ph type="title"/>
          </p:nvPr>
        </p:nvSpPr>
        <p:spPr>
          <a:xfrm>
            <a:off x="7531610" y="365125"/>
            <a:ext cx="3822189" cy="1899912"/>
          </a:xfrm>
        </p:spPr>
        <p:txBody>
          <a:bodyPr>
            <a:normAutofit fontScale="90000"/>
          </a:bodyPr>
          <a:lstStyle/>
          <a:p>
            <a:r>
              <a:rPr lang="en-GB" sz="3700" dirty="0"/>
              <a:t>Web Content Accessibility Guidelines (WCAG)</a:t>
            </a:r>
            <a:endParaRPr lang="en-IE" sz="3700" dirty="0"/>
          </a:p>
        </p:txBody>
      </p:sp>
      <p:sp>
        <p:nvSpPr>
          <p:cNvPr id="5" name="Content Placeholder 4">
            <a:extLst>
              <a:ext uri="{FF2B5EF4-FFF2-40B4-BE49-F238E27FC236}">
                <a16:creationId xmlns:a16="http://schemas.microsoft.com/office/drawing/2014/main" id="{54D54AE5-F3A9-18EF-5F4D-E633D2EF5262}"/>
              </a:ext>
            </a:extLst>
          </p:cNvPr>
          <p:cNvSpPr>
            <a:spLocks noGrp="1"/>
          </p:cNvSpPr>
          <p:nvPr>
            <p:ph idx="1"/>
          </p:nvPr>
        </p:nvSpPr>
        <p:spPr>
          <a:xfrm>
            <a:off x="7531610" y="2434201"/>
            <a:ext cx="4413647" cy="3742762"/>
          </a:xfrm>
        </p:spPr>
        <p:txBody>
          <a:bodyPr>
            <a:normAutofit/>
          </a:bodyPr>
          <a:lstStyle/>
          <a:p>
            <a:pPr marL="0" indent="0">
              <a:buNone/>
            </a:pPr>
            <a:r>
              <a:rPr lang="en-GB" sz="2800" dirty="0"/>
              <a:t>50 relevant standards:</a:t>
            </a:r>
          </a:p>
          <a:p>
            <a:pPr marL="0" indent="0">
              <a:buNone/>
            </a:pPr>
            <a:endParaRPr lang="en-GB" sz="2800" dirty="0"/>
          </a:p>
          <a:p>
            <a:r>
              <a:rPr lang="en-GB" sz="2800" dirty="0"/>
              <a:t>objective</a:t>
            </a:r>
          </a:p>
          <a:p>
            <a:r>
              <a:rPr lang="en-GB" sz="2800" dirty="0"/>
              <a:t>measurable</a:t>
            </a:r>
          </a:p>
          <a:p>
            <a:r>
              <a:rPr lang="en-GB" sz="2800" dirty="0"/>
              <a:t>quickly demonstrated </a:t>
            </a:r>
          </a:p>
          <a:p>
            <a:r>
              <a:rPr lang="en-GB" sz="2800" dirty="0"/>
              <a:t>robust</a:t>
            </a:r>
            <a:endParaRPr lang="en-IE" sz="2800" dirty="0"/>
          </a:p>
        </p:txBody>
      </p:sp>
    </p:spTree>
    <p:extLst>
      <p:ext uri="{BB962C8B-B14F-4D97-AF65-F5344CB8AC3E}">
        <p14:creationId xmlns:p14="http://schemas.microsoft.com/office/powerpoint/2010/main" val="23295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A54-CE97-0775-73FB-C7118C0BC660}"/>
              </a:ext>
            </a:extLst>
          </p:cNvPr>
          <p:cNvSpPr>
            <a:spLocks noGrp="1"/>
          </p:cNvSpPr>
          <p:nvPr>
            <p:ph type="title"/>
          </p:nvPr>
        </p:nvSpPr>
        <p:spPr/>
        <p:txBody>
          <a:bodyPr/>
          <a:lstStyle/>
          <a:p>
            <a:r>
              <a:rPr lang="en-GB" dirty="0"/>
              <a:t>Headings, formatting and text</a:t>
            </a:r>
            <a:endParaRPr lang="en-IE" dirty="0"/>
          </a:p>
        </p:txBody>
      </p:sp>
      <p:sp>
        <p:nvSpPr>
          <p:cNvPr id="3" name="Content Placeholder 2">
            <a:extLst>
              <a:ext uri="{FF2B5EF4-FFF2-40B4-BE49-F238E27FC236}">
                <a16:creationId xmlns:a16="http://schemas.microsoft.com/office/drawing/2014/main" id="{00653C86-F964-299E-458E-4AC52C29183C}"/>
              </a:ext>
            </a:extLst>
          </p:cNvPr>
          <p:cNvSpPr>
            <a:spLocks noGrp="1"/>
          </p:cNvSpPr>
          <p:nvPr>
            <p:ph idx="1"/>
          </p:nvPr>
        </p:nvSpPr>
        <p:spPr/>
        <p:txBody>
          <a:bodyPr/>
          <a:lstStyle/>
          <a:p>
            <a:pPr marL="0" indent="0">
              <a:buNone/>
            </a:pPr>
            <a:r>
              <a:rPr lang="en-GB" sz="3600" dirty="0"/>
              <a:t>Heading 1</a:t>
            </a:r>
          </a:p>
          <a:p>
            <a:pPr marL="0" indent="0">
              <a:buNone/>
            </a:pPr>
            <a:r>
              <a:rPr lang="en-GB" sz="3200" dirty="0"/>
              <a:t>Heading 2</a:t>
            </a:r>
          </a:p>
          <a:p>
            <a:pPr marL="0" indent="0">
              <a:buNone/>
            </a:pPr>
            <a:r>
              <a:rPr lang="en-GB" dirty="0"/>
              <a:t>Heading 3</a:t>
            </a:r>
            <a:endParaRPr lang="en-IE" dirty="0"/>
          </a:p>
        </p:txBody>
      </p:sp>
      <p:sp>
        <p:nvSpPr>
          <p:cNvPr id="4" name="Content Placeholder 3">
            <a:extLst>
              <a:ext uri="{FF2B5EF4-FFF2-40B4-BE49-F238E27FC236}">
                <a16:creationId xmlns:a16="http://schemas.microsoft.com/office/drawing/2014/main" id="{32326185-AFAA-7BE7-FAF0-AE06114534F4}"/>
              </a:ext>
            </a:extLst>
          </p:cNvPr>
          <p:cNvSpPr>
            <a:spLocks noGrp="1"/>
          </p:cNvSpPr>
          <p:nvPr>
            <p:ph sz="half" idx="4294967295"/>
          </p:nvPr>
        </p:nvSpPr>
        <p:spPr>
          <a:xfrm>
            <a:off x="5592417" y="1807869"/>
            <a:ext cx="5579165" cy="3608234"/>
          </a:xfrm>
        </p:spPr>
        <p:txBody>
          <a:bodyPr>
            <a:normAutofit fontScale="92500" lnSpcReduction="20000"/>
          </a:bodyPr>
          <a:lstStyle/>
          <a:p>
            <a:r>
              <a:rPr lang="en-GB" dirty="0"/>
              <a:t>Bullet point number 1</a:t>
            </a:r>
            <a:endParaRPr lang="en-IE" dirty="0"/>
          </a:p>
          <a:p>
            <a:r>
              <a:rPr lang="en-IE" dirty="0"/>
              <a:t>My second point</a:t>
            </a:r>
          </a:p>
          <a:p>
            <a:r>
              <a:rPr lang="en-IE" dirty="0"/>
              <a:t>And thirdly</a:t>
            </a:r>
          </a:p>
          <a:p>
            <a:endParaRPr lang="en-IE" dirty="0"/>
          </a:p>
          <a:p>
            <a:pPr marL="514350" indent="-514350">
              <a:buFont typeface="+mj-lt"/>
              <a:buAutoNum type="arabicPeriod"/>
            </a:pPr>
            <a:r>
              <a:rPr lang="en-IE" dirty="0"/>
              <a:t>First numbered list item</a:t>
            </a:r>
          </a:p>
          <a:p>
            <a:pPr marL="514350" indent="-514350">
              <a:buFont typeface="+mj-lt"/>
              <a:buAutoNum type="arabicPeriod"/>
            </a:pPr>
            <a:r>
              <a:rPr lang="en-IE" dirty="0"/>
              <a:t>Secondly</a:t>
            </a:r>
          </a:p>
          <a:p>
            <a:pPr marL="514350" indent="-514350">
              <a:buFont typeface="+mj-lt"/>
              <a:buAutoNum type="arabicPeriod"/>
            </a:pPr>
            <a:r>
              <a:rPr lang="en-IE" dirty="0"/>
              <a:t>thirdly</a:t>
            </a:r>
            <a:endParaRPr lang="en-GB" dirty="0"/>
          </a:p>
        </p:txBody>
      </p:sp>
    </p:spTree>
    <p:extLst>
      <p:ext uri="{BB962C8B-B14F-4D97-AF65-F5344CB8AC3E}">
        <p14:creationId xmlns:p14="http://schemas.microsoft.com/office/powerpoint/2010/main" val="163532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0889-F2FC-7F15-D74A-AE6DCD996608}"/>
              </a:ext>
            </a:extLst>
          </p:cNvPr>
          <p:cNvSpPr>
            <a:spLocks noGrp="1"/>
          </p:cNvSpPr>
          <p:nvPr>
            <p:ph type="title"/>
          </p:nvPr>
        </p:nvSpPr>
        <p:spPr/>
        <p:txBody>
          <a:bodyPr/>
          <a:lstStyle/>
          <a:p>
            <a:r>
              <a:rPr lang="en-GB" dirty="0"/>
              <a:t>Images and Alt Text</a:t>
            </a:r>
            <a:endParaRPr lang="en-IE" dirty="0"/>
          </a:p>
        </p:txBody>
      </p:sp>
      <p:sp>
        <p:nvSpPr>
          <p:cNvPr id="4" name="Text Placeholder 3">
            <a:extLst>
              <a:ext uri="{FF2B5EF4-FFF2-40B4-BE49-F238E27FC236}">
                <a16:creationId xmlns:a16="http://schemas.microsoft.com/office/drawing/2014/main" id="{7F7474D4-7A7A-A400-5FED-2F22946DCB45}"/>
              </a:ext>
            </a:extLst>
          </p:cNvPr>
          <p:cNvSpPr>
            <a:spLocks noGrp="1"/>
          </p:cNvSpPr>
          <p:nvPr>
            <p:ph type="body" sz="half" idx="4294967295"/>
          </p:nvPr>
        </p:nvSpPr>
        <p:spPr>
          <a:xfrm>
            <a:off x="689113" y="1690687"/>
            <a:ext cx="4863548" cy="4007748"/>
          </a:xfrm>
        </p:spPr>
        <p:txBody>
          <a:bodyPr>
            <a:normAutofit fontScale="92500" lnSpcReduction="20000"/>
          </a:bodyPr>
          <a:lstStyle/>
          <a:p>
            <a:pPr marL="285750" indent="-285750">
              <a:buFont typeface="Arial" panose="020B0604020202020204" pitchFamily="34" charset="0"/>
              <a:buChar char="•"/>
            </a:pPr>
            <a:r>
              <a:rPr lang="en-GB" sz="2400" dirty="0"/>
              <a:t>Functional Images (e.g., image used as a clickable item to go to another website or download something)</a:t>
            </a:r>
          </a:p>
          <a:p>
            <a:pPr marL="285750" indent="-285750">
              <a:buFont typeface="Arial" panose="020B0604020202020204" pitchFamily="34" charset="0"/>
              <a:buChar char="•"/>
            </a:pPr>
            <a:r>
              <a:rPr lang="en-GB" sz="2400" dirty="0"/>
              <a:t>Images of text (ideally avoid, otherwise replicate text into alt text)</a:t>
            </a:r>
          </a:p>
          <a:p>
            <a:pPr marL="285750" indent="-285750">
              <a:buFont typeface="Arial" panose="020B0604020202020204" pitchFamily="34" charset="0"/>
              <a:buChar char="•"/>
            </a:pPr>
            <a:r>
              <a:rPr lang="en-GB" sz="2400" dirty="0"/>
              <a:t>Complex images (graphs, diagrams)</a:t>
            </a:r>
          </a:p>
          <a:p>
            <a:pPr marL="285750" indent="-285750">
              <a:buFont typeface="Arial" panose="020B0604020202020204" pitchFamily="34" charset="0"/>
              <a:buChar char="•"/>
            </a:pPr>
            <a:r>
              <a:rPr lang="en-GB" sz="2400" dirty="0"/>
              <a:t>Groups of images (to convey a single piece of information, or not)</a:t>
            </a:r>
          </a:p>
          <a:p>
            <a:pPr marL="285750" indent="-285750">
              <a:buFont typeface="Arial" panose="020B0604020202020204" pitchFamily="34" charset="0"/>
              <a:buChar char="•"/>
            </a:pPr>
            <a:r>
              <a:rPr lang="en-GB" sz="2400" dirty="0"/>
              <a:t>Image maps (hotspot area interaction)</a:t>
            </a:r>
            <a:endParaRPr lang="en-IE" sz="2400" dirty="0"/>
          </a:p>
        </p:txBody>
      </p:sp>
      <p:pic>
        <p:nvPicPr>
          <p:cNvPr id="6" name="Content Placeholder 5" descr="Hand reading braille">
            <a:extLst>
              <a:ext uri="{FF2B5EF4-FFF2-40B4-BE49-F238E27FC236}">
                <a16:creationId xmlns:a16="http://schemas.microsoft.com/office/drawing/2014/main" id="{3387AE03-CB6E-AF6D-D3EB-F55C41A405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7026" y="1473993"/>
            <a:ext cx="5865809" cy="3910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0E593FC-9421-277D-206F-B53F36BE0860}"/>
              </a:ext>
            </a:extLst>
          </p:cNvPr>
          <p:cNvSpPr txBox="1"/>
          <p:nvPr/>
        </p:nvSpPr>
        <p:spPr>
          <a:xfrm>
            <a:off x="5936343" y="5499656"/>
            <a:ext cx="3091543" cy="369332"/>
          </a:xfrm>
          <a:prstGeom prst="rect">
            <a:avLst/>
          </a:prstGeom>
          <a:noFill/>
        </p:spPr>
        <p:txBody>
          <a:bodyPr wrap="square" rtlCol="0">
            <a:spAutoFit/>
          </a:bodyPr>
          <a:lstStyle/>
          <a:p>
            <a:r>
              <a:rPr lang="en-GB" dirty="0"/>
              <a:t>Alt text: hand reading braille</a:t>
            </a:r>
            <a:endParaRPr lang="en-IE" dirty="0"/>
          </a:p>
        </p:txBody>
      </p:sp>
    </p:spTree>
    <p:extLst>
      <p:ext uri="{BB962C8B-B14F-4D97-AF65-F5344CB8AC3E}">
        <p14:creationId xmlns:p14="http://schemas.microsoft.com/office/powerpoint/2010/main" val="3491696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AHEAD Colours">
      <a:dk1>
        <a:sysClr val="windowText" lastClr="000000"/>
      </a:dk1>
      <a:lt1>
        <a:sysClr val="window" lastClr="FFFFFF"/>
      </a:lt1>
      <a:dk2>
        <a:srgbClr val="44546A"/>
      </a:dk2>
      <a:lt2>
        <a:srgbClr val="E7E6E6"/>
      </a:lt2>
      <a:accent1>
        <a:srgbClr val="A8AD00"/>
      </a:accent1>
      <a:accent2>
        <a:srgbClr val="7FA9AE"/>
      </a:accent2>
      <a:accent3>
        <a:srgbClr val="524727"/>
      </a:accent3>
      <a:accent4>
        <a:srgbClr val="CEDC00"/>
      </a:accent4>
      <a:accent5>
        <a:srgbClr val="B6ADA5"/>
      </a:accent5>
      <a:accent6>
        <a:srgbClr val="15375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4" ma:contentTypeDescription="Create a new document." ma:contentTypeScope="" ma:versionID="206f9f41976e7bdbe090e98417f74dfd">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719117e93edd2620bf8247540d9572a1"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Props1.xml><?xml version="1.0" encoding="utf-8"?>
<ds:datastoreItem xmlns:ds="http://schemas.openxmlformats.org/officeDocument/2006/customXml" ds:itemID="{2E7496A5-EDBB-4B6C-B3AD-F826BF7A036F}">
  <ds:schemaRefs>
    <ds:schemaRef ds:uri="http://schemas.microsoft.com/sharepoint/v3/contenttype/forms"/>
  </ds:schemaRefs>
</ds:datastoreItem>
</file>

<file path=customXml/itemProps2.xml><?xml version="1.0" encoding="utf-8"?>
<ds:datastoreItem xmlns:ds="http://schemas.openxmlformats.org/officeDocument/2006/customXml" ds:itemID="{142024F6-9625-4E9E-BF7C-B4D050FF5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A6F7D3-AA58-41F5-ACF9-63E61C266894}">
  <ds:schemaRefs>
    <ds:schemaRef ds:uri="http://schemas.microsoft.com/office/2006/metadata/properties"/>
    <ds:schemaRef ds:uri="http://schemas.microsoft.com/office/infopath/2007/PartnerControls"/>
    <ds:schemaRef ds:uri="1316e479-0dd5-4804-90b2-b021d65978fe"/>
    <ds:schemaRef ds:uri="4ce5584e-5f0e-4fd3-a3b6-c328330b3f2d"/>
  </ds:schemaRefs>
</ds:datastoreItem>
</file>

<file path=docProps/app.xml><?xml version="1.0" encoding="utf-8"?>
<Properties xmlns="http://schemas.openxmlformats.org/officeDocument/2006/extended-properties" xmlns:vt="http://schemas.openxmlformats.org/officeDocument/2006/docPropsVTypes">
  <TotalTime>111</TotalTime>
  <Words>2127</Words>
  <Application>Microsoft Office PowerPoint</Application>
  <PresentationFormat>Widescreen</PresentationFormat>
  <Paragraphs>143</Paragraphs>
  <Slides>18</Slides>
  <Notes>15</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Aptos</vt:lpstr>
      <vt:lpstr>Arial</vt:lpstr>
      <vt:lpstr>Calibri</vt:lpstr>
      <vt:lpstr>Calibri Light</vt:lpstr>
      <vt:lpstr>Josefin Sans</vt:lpstr>
      <vt:lpstr>Noto Sans</vt:lpstr>
      <vt:lpstr>opensans</vt:lpstr>
      <vt:lpstr>Wingdings</vt:lpstr>
      <vt:lpstr>Office Theme</vt:lpstr>
      <vt:lpstr>Office Theme</vt:lpstr>
      <vt:lpstr>Office Theme</vt:lpstr>
      <vt:lpstr>Laying the Foundations: how accessibility supports AT use</vt:lpstr>
      <vt:lpstr>In this session</vt:lpstr>
      <vt:lpstr>What do we mean when we say “accessibility”?</vt:lpstr>
      <vt:lpstr>Accessibility and Assistive Technology</vt:lpstr>
      <vt:lpstr>UCSF Example Video</vt:lpstr>
      <vt:lpstr>So…now what?</vt:lpstr>
      <vt:lpstr>Web Content Accessibility Guidelines (WCAG)</vt:lpstr>
      <vt:lpstr>Headings, formatting and text</vt:lpstr>
      <vt:lpstr>Images and Alt Text</vt:lpstr>
      <vt:lpstr>W3C Alt Text Decision tree</vt:lpstr>
      <vt:lpstr>Links</vt:lpstr>
      <vt:lpstr>Design</vt:lpstr>
      <vt:lpstr>…overwhelmed yet?</vt:lpstr>
      <vt:lpstr>Accessibility isn’t a chore!</vt:lpstr>
      <vt:lpstr>What is Digital Accessibility  P-O-U-R</vt:lpstr>
      <vt:lpstr>Digital Accessibility – Author Perspective</vt:lpstr>
      <vt:lpstr>Digital Accessibility: Utilise AHEAD ARK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Laying the Foundations: how accessibility supports AT use</dc:title>
  <dc:creator>Danielle O'Rourke</dc:creator>
  <cp:lastModifiedBy>Danielle O'Rourke</cp:lastModifiedBy>
  <cp:revision>1</cp:revision>
  <dcterms:created xsi:type="dcterms:W3CDTF">2024-05-17T11:57:53Z</dcterms:created>
  <dcterms:modified xsi:type="dcterms:W3CDTF">2024-05-20T08:16:19Z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y fmtid="{D5CDD505-2E9C-101B-9397-08002B2CF9AE}" pid="3" name="MediaServiceImageTags">
    <vt:lpwstr/>
  </property>
</Properties>
</file>