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</p:sldIdLst>
  <p:sldSz cx="18288000" cy="10287000"/>
  <p:notesSz cx="6858000" cy="9144000"/>
  <p:embeddedFontLst>
    <p:embeddedFont>
      <p:font typeface="Montserrat Semi-Bold" panose="020B0604020202020204" charset="0"/>
      <p:regular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39" d="100"/>
          <a:sy n="39" d="100"/>
        </p:scale>
        <p:origin x="94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-7512939">
            <a:off x="11690974" y="-2852540"/>
            <a:ext cx="8586668" cy="19682908"/>
          </a:xfrm>
          <a:custGeom>
            <a:avLst/>
            <a:gdLst/>
            <a:ahLst/>
            <a:cxnLst/>
            <a:rect l="l" t="t" r="r" b="b"/>
            <a:pathLst>
              <a:path w="8586668" h="19682908">
                <a:moveTo>
                  <a:pt x="0" y="0"/>
                </a:moveTo>
                <a:lnTo>
                  <a:pt x="8586669" y="0"/>
                </a:lnTo>
                <a:lnTo>
                  <a:pt x="8586669" y="19682908"/>
                </a:lnTo>
                <a:lnTo>
                  <a:pt x="0" y="196829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0999"/>
            </a:blip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grpSp>
        <p:nvGrpSpPr>
          <p:cNvPr id="7" name="Group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1648257" y="591209"/>
            <a:ext cx="13073366" cy="2909348"/>
            <a:chOff x="0" y="0"/>
            <a:chExt cx="3443191" cy="766248"/>
          </a:xfrm>
        </p:grpSpPr>
        <p:sp>
          <p:nvSpPr>
            <p:cNvPr id="8" name="Freeform 8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0"/>
              <a:ext cx="3443191" cy="766248"/>
            </a:xfrm>
            <a:custGeom>
              <a:avLst/>
              <a:gdLst/>
              <a:ahLst/>
              <a:cxnLst/>
              <a:rect l="l" t="t" r="r" b="b"/>
              <a:pathLst>
                <a:path w="3443191" h="766248">
                  <a:moveTo>
                    <a:pt x="3239991" y="0"/>
                  </a:moveTo>
                  <a:lnTo>
                    <a:pt x="0" y="0"/>
                  </a:lnTo>
                  <a:lnTo>
                    <a:pt x="0" y="766248"/>
                  </a:lnTo>
                  <a:lnTo>
                    <a:pt x="3239991" y="766248"/>
                  </a:lnTo>
                  <a:lnTo>
                    <a:pt x="3443191" y="383124"/>
                  </a:lnTo>
                  <a:lnTo>
                    <a:pt x="3239991" y="0"/>
                  </a:lnTo>
                  <a:close/>
                </a:path>
              </a:pathLst>
            </a:custGeom>
            <a:solidFill>
              <a:srgbClr val="23BDB4"/>
            </a:solidFill>
          </p:spPr>
          <p:txBody>
            <a:bodyPr/>
            <a:lstStyle/>
            <a:p>
              <a:endParaRPr lang="en-IE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38100"/>
              <a:ext cx="3328891" cy="80434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6" name="TextBox 16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-274442" y="735878"/>
            <a:ext cx="11485265" cy="24771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939"/>
              </a:lnSpc>
            </a:pPr>
            <a:r>
              <a:rPr lang="en-US" sz="7099">
                <a:solidFill>
                  <a:srgbClr val="FFFFFF"/>
                </a:solidFill>
                <a:latin typeface="Montserrat Semi-Bold"/>
              </a:rPr>
              <a:t>Learner Voice and AT with Ailish Dunne </a:t>
            </a:r>
          </a:p>
        </p:txBody>
      </p:sp>
      <p:sp>
        <p:nvSpPr>
          <p:cNvPr id="14" name="Freeform 14" descr="AONTAS the voice of adult learning logo"/>
          <p:cNvSpPr/>
          <p:nvPr/>
        </p:nvSpPr>
        <p:spPr>
          <a:xfrm>
            <a:off x="11715096" y="723751"/>
            <a:ext cx="6026106" cy="2644263"/>
          </a:xfrm>
          <a:custGeom>
            <a:avLst/>
            <a:gdLst/>
            <a:ahLst/>
            <a:cxnLst/>
            <a:rect l="l" t="t" r="r" b="b"/>
            <a:pathLst>
              <a:path w="6026106" h="2644263">
                <a:moveTo>
                  <a:pt x="0" y="0"/>
                </a:moveTo>
                <a:lnTo>
                  <a:pt x="6026106" y="0"/>
                </a:lnTo>
                <a:lnTo>
                  <a:pt x="6026106" y="2644264"/>
                </a:lnTo>
                <a:lnTo>
                  <a:pt x="0" y="264426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8281" t="-16513" r="-9834" b="-15334"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5" name="Freeform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326424" y="4922370"/>
            <a:ext cx="7315200" cy="2066544"/>
          </a:xfrm>
          <a:custGeom>
            <a:avLst/>
            <a:gdLst/>
            <a:ahLst/>
            <a:cxnLst/>
            <a:rect l="l" t="t" r="r" b="b"/>
            <a:pathLst>
              <a:path w="7315200" h="2066544">
                <a:moveTo>
                  <a:pt x="0" y="0"/>
                </a:moveTo>
                <a:lnTo>
                  <a:pt x="7315200" y="0"/>
                </a:lnTo>
                <a:lnTo>
                  <a:pt x="7315200" y="2066544"/>
                </a:lnTo>
                <a:lnTo>
                  <a:pt x="0" y="206654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10" name="Freeform 10" descr="hand holding a megaphone vector"/>
          <p:cNvSpPr/>
          <p:nvPr/>
        </p:nvSpPr>
        <p:spPr>
          <a:xfrm rot="-352906">
            <a:off x="-776646" y="3612981"/>
            <a:ext cx="8215644" cy="7972598"/>
          </a:xfrm>
          <a:custGeom>
            <a:avLst/>
            <a:gdLst/>
            <a:ahLst/>
            <a:cxnLst/>
            <a:rect l="l" t="t" r="r" b="b"/>
            <a:pathLst>
              <a:path w="8215644" h="7972598">
                <a:moveTo>
                  <a:pt x="0" y="0"/>
                </a:moveTo>
                <a:lnTo>
                  <a:pt x="8215644" y="0"/>
                </a:lnTo>
                <a:lnTo>
                  <a:pt x="8215644" y="7972598"/>
                </a:lnTo>
                <a:lnTo>
                  <a:pt x="0" y="7972598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3" name="Freeform 3" descr="an image of a sound wave on a white background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14017398" y="4922370"/>
            <a:ext cx="7315200" cy="2066544"/>
          </a:xfrm>
          <a:custGeom>
            <a:avLst/>
            <a:gdLst/>
            <a:ahLst/>
            <a:cxnLst/>
            <a:rect l="l" t="t" r="r" b="b"/>
            <a:pathLst>
              <a:path w="7315200" h="2066544">
                <a:moveTo>
                  <a:pt x="0" y="0"/>
                </a:moveTo>
                <a:lnTo>
                  <a:pt x="7315200" y="0"/>
                </a:lnTo>
                <a:lnTo>
                  <a:pt x="7315200" y="2066544"/>
                </a:lnTo>
                <a:lnTo>
                  <a:pt x="0" y="206654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4" name="Freeform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702198" y="4922370"/>
            <a:ext cx="7315200" cy="2066544"/>
          </a:xfrm>
          <a:custGeom>
            <a:avLst/>
            <a:gdLst/>
            <a:ahLst/>
            <a:cxnLst/>
            <a:rect l="l" t="t" r="r" b="b"/>
            <a:pathLst>
              <a:path w="7315200" h="2066544">
                <a:moveTo>
                  <a:pt x="0" y="0"/>
                </a:moveTo>
                <a:lnTo>
                  <a:pt x="7315200" y="0"/>
                </a:lnTo>
                <a:lnTo>
                  <a:pt x="7315200" y="2066544"/>
                </a:lnTo>
                <a:lnTo>
                  <a:pt x="0" y="206654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41000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6" name="Freeform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-2871951">
            <a:off x="-1660636" y="-3371012"/>
            <a:ext cx="8586668" cy="19682908"/>
          </a:xfrm>
          <a:custGeom>
            <a:avLst/>
            <a:gdLst/>
            <a:ahLst/>
            <a:cxnLst/>
            <a:rect l="l" t="t" r="r" b="b"/>
            <a:pathLst>
              <a:path w="8586668" h="19682908">
                <a:moveTo>
                  <a:pt x="0" y="0"/>
                </a:moveTo>
                <a:lnTo>
                  <a:pt x="8586669" y="0"/>
                </a:lnTo>
                <a:lnTo>
                  <a:pt x="8586669" y="19682908"/>
                </a:lnTo>
                <a:lnTo>
                  <a:pt x="0" y="1968290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0999"/>
            </a:blip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grpSp>
        <p:nvGrpSpPr>
          <p:cNvPr id="11" name="Group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-10800000">
            <a:off x="9752419" y="8446564"/>
            <a:ext cx="12722225" cy="1623473"/>
            <a:chOff x="0" y="0"/>
            <a:chExt cx="3350709" cy="427581"/>
          </a:xfrm>
        </p:grpSpPr>
        <p:sp>
          <p:nvSpPr>
            <p:cNvPr id="12" name="Freeform 12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0"/>
              <a:ext cx="3350709" cy="427581"/>
            </a:xfrm>
            <a:custGeom>
              <a:avLst/>
              <a:gdLst/>
              <a:ahLst/>
              <a:cxnLst/>
              <a:rect l="l" t="t" r="r" b="b"/>
              <a:pathLst>
                <a:path w="3350709" h="427581">
                  <a:moveTo>
                    <a:pt x="3147509" y="0"/>
                  </a:moveTo>
                  <a:lnTo>
                    <a:pt x="0" y="0"/>
                  </a:lnTo>
                  <a:lnTo>
                    <a:pt x="0" y="427581"/>
                  </a:lnTo>
                  <a:lnTo>
                    <a:pt x="3147509" y="427581"/>
                  </a:lnTo>
                  <a:lnTo>
                    <a:pt x="3350709" y="213791"/>
                  </a:lnTo>
                  <a:lnTo>
                    <a:pt x="3147509" y="0"/>
                  </a:lnTo>
                  <a:close/>
                </a:path>
              </a:pathLst>
            </a:custGeom>
            <a:solidFill>
              <a:srgbClr val="23BDB4"/>
            </a:solidFill>
          </p:spPr>
          <p:txBody>
            <a:bodyPr/>
            <a:lstStyle/>
            <a:p>
              <a:endParaRPr lang="en-IE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28575"/>
              <a:ext cx="3236409" cy="4561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</a:pPr>
              <a:endParaRPr/>
            </a:p>
          </p:txBody>
        </p:sp>
      </p:grpSp>
      <p:sp>
        <p:nvSpPr>
          <p:cNvPr id="15" name="TextBox 15"/>
          <p:cNvSpPr txBox="1"/>
          <p:nvPr/>
        </p:nvSpPr>
        <p:spPr>
          <a:xfrm>
            <a:off x="10775497" y="8634730"/>
            <a:ext cx="6483803" cy="11804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60"/>
              </a:lnSpc>
            </a:pPr>
            <a:r>
              <a:rPr lang="en-US" sz="3400">
                <a:solidFill>
                  <a:srgbClr val="FFFFFF"/>
                </a:solidFill>
                <a:latin typeface="Montserrat Semi-Bold"/>
              </a:rPr>
              <a:t>Ruby Cooney  rcooney@aontas.com</a:t>
            </a:r>
            <a:r>
              <a:rPr lang="en-US" sz="3400">
                <a:solidFill>
                  <a:srgbClr val="000000"/>
                </a:solidFill>
                <a:latin typeface="Montserrat Semi-Bold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316e479-0dd5-4804-90b2-b021d65978fe">
      <Terms xmlns="http://schemas.microsoft.com/office/infopath/2007/PartnerControls"/>
    </lcf76f155ced4ddcb4097134ff3c332f>
    <TaxCatchAll xmlns="4ce5584e-5f0e-4fd3-a3b6-c328330b3f2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18236C5C5AA44EA07659CC33D883B7" ma:contentTypeVersion="14" ma:contentTypeDescription="Create a new document." ma:contentTypeScope="" ma:versionID="206f9f41976e7bdbe090e98417f74dfd">
  <xsd:schema xmlns:xsd="http://www.w3.org/2001/XMLSchema" xmlns:xs="http://www.w3.org/2001/XMLSchema" xmlns:p="http://schemas.microsoft.com/office/2006/metadata/properties" xmlns:ns2="1316e479-0dd5-4804-90b2-b021d65978fe" xmlns:ns3="4ce5584e-5f0e-4fd3-a3b6-c328330b3f2d" targetNamespace="http://schemas.microsoft.com/office/2006/metadata/properties" ma:root="true" ma:fieldsID="719117e93edd2620bf8247540d9572a1" ns2:_="" ns3:_="">
    <xsd:import namespace="1316e479-0dd5-4804-90b2-b021d65978fe"/>
    <xsd:import namespace="4ce5584e-5f0e-4fd3-a3b6-c328330b3f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16e479-0dd5-4804-90b2-b021d65978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18109bd-626c-4cb5-b457-7c830300b9d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e5584e-5f0e-4fd3-a3b6-c328330b3f2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47cb71a9-d6a4-4de9-8779-cae39dc6d9da}" ma:internalName="TaxCatchAll" ma:showField="CatchAllData" ma:web="4ce5584e-5f0e-4fd3-a3b6-c328330b3f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0252F0-587B-4448-8D35-7089072039DE}">
  <ds:schemaRefs>
    <ds:schemaRef ds:uri="http://schemas.microsoft.com/office/2006/metadata/properties"/>
    <ds:schemaRef ds:uri="http://schemas.microsoft.com/office/infopath/2007/PartnerControls"/>
    <ds:schemaRef ds:uri="1316e479-0dd5-4804-90b2-b021d65978fe"/>
    <ds:schemaRef ds:uri="4ce5584e-5f0e-4fd3-a3b6-c328330b3f2d"/>
  </ds:schemaRefs>
</ds:datastoreItem>
</file>

<file path=customXml/itemProps2.xml><?xml version="1.0" encoding="utf-8"?>
<ds:datastoreItem xmlns:ds="http://schemas.openxmlformats.org/officeDocument/2006/customXml" ds:itemID="{CB420655-ADF5-4EB7-85B4-A01A128E92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5E326A-74FD-4EAF-966D-5D889EFEE6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16e479-0dd5-4804-90b2-b021d65978fe"/>
    <ds:schemaRef ds:uri="4ce5584e-5f0e-4fd3-a3b6-c328330b3f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Montserrat Semi-Bold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gATher event 20th May </dc:title>
  <cp:lastModifiedBy>Jessica Dunne</cp:lastModifiedBy>
  <cp:revision>2</cp:revision>
  <dcterms:created xsi:type="dcterms:W3CDTF">2006-08-16T00:00:00Z</dcterms:created>
  <dcterms:modified xsi:type="dcterms:W3CDTF">2024-05-16T09:56:51Z</dcterms:modified>
  <dc:identifier>DAGFNtk87Ek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0x0101007A18236C5C5AA44EA07659CC33D883B7</vt:lpwstr>
  </property>
</Properties>
</file>