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60" r:id="rId6"/>
    <p:sldId id="261" r:id="rId7"/>
    <p:sldId id="264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lind Threadgold" initials="RT" lastIdx="1" clrIdx="0">
    <p:extLst>
      <p:ext uri="{19B8F6BF-5375-455C-9EA6-DF929625EA0E}">
        <p15:presenceInfo xmlns:p15="http://schemas.microsoft.com/office/powerpoint/2012/main" userId="S::RosalindThreadgold@WWETB.IE::d603b274-ab97-4dd3-96e0-a2d368376a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6CAE4A-4026-FDC8-9C77-1EBC6A92A9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7B88E-D6E8-8FF5-C0A4-98805A998E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96FF-7D64-46D2-A69A-24C1A0A1EE55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527A2-DC1E-F4DE-7222-55E55669EB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6269C-E0D6-3914-E639-18A573EEB6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641CE-FDC1-4B6B-9DA7-C9F4701F48A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21675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88715-8CEA-4A5E-AD10-265361307E05}" type="datetimeFigureOut">
              <a:rPr lang="en-IE" smtClean="0"/>
              <a:t>20/03/2024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216DE-2BD4-49F5-86A5-218CE2419DB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688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BFF2D-E50B-166E-C0E2-16D7B27BA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046FA-64DF-84CB-34E8-D73EBBEC1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AB000-2A2D-431B-E45D-8DDEA2AD0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D5E95-6A42-4314-BCD2-D3170E03B7AF}" type="datetime1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1BD20-AB4B-5858-14C1-80A7084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703F5-2D40-5B4B-7372-EEDF82951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89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C65E-8F6E-00F4-6A11-3D595499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E8982-3C37-8341-8CC5-4DB00898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90BE-FE5A-3F55-BA20-C5A75BD0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D0D64-7B25-4FA9-A4E6-09DD9AD6BB2D}" type="datetime1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9021B-3616-4EF3-E7AB-0456ED12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F4AE7-83FA-E198-37FF-0FBE1D21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733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A2F9D-7634-A184-BABB-0865D465E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053A2-B1DD-45AC-ABBC-E6038590E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DB1B-2B9E-445F-4561-A1005B40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8BD8-2DA9-4999-A9EA-538C1835F727}" type="datetime1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59DC-5338-1FDA-4E74-BD6451C2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682F3-0A6E-B534-EC04-23AA8D9D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68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85AD-191D-49EA-0AB5-EA6F2D97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52F8-6984-5EF2-F2FF-FEFA695EC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EC08-8037-C421-DE9E-4AECFC76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1D2EB-C05C-4613-BF1A-130E1DB7713B}" type="datetime1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417A-B6A2-582D-4D58-7DC50D683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B6993-2F6E-D2A4-A4E1-384202A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132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4FC9-FBAE-8194-6255-51CEEA6E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1C5D8-B01B-37D1-47DA-2A1AEC2F9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EE41-BEBC-5B73-6C47-9846E5F3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077E-61F6-4829-9E46-97B3DC6859CC}" type="datetime1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6BB78-29A2-33A5-4020-BF4B09B97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1F1E6-26EC-F62C-CF65-77E15F2F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550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2CC8-6373-420B-2A47-D8EAE854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5051-4B0D-49D1-14CB-078822D68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A2D18-8E89-BD2A-C146-CAE271E00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A3389-BFB5-D643-7D9E-6F88EED91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5CAA-C440-40AC-B20B-082D2822AE2C}" type="datetime1">
              <a:rPr lang="en-IE" smtClean="0"/>
              <a:t>20/03/2024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9638D-0CB9-0E59-27C5-9051EFF13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1EC72-443A-54E3-7AF7-41C988A46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733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08991-FD2A-63E3-0681-A0A00797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491A0-4501-D0A2-E9B6-586AD18B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04351-3D9C-9767-AF43-A8FBD0D57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FCF02-9D3E-A81E-5110-419AC098E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4E5B36-45BF-04EB-DA7D-B41DEF9755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A158D8-56CA-93BB-B386-AD7F23F14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4610-66B5-4D5E-B9E1-AF3C597BD564}" type="datetime1">
              <a:rPr lang="en-IE" smtClean="0"/>
              <a:t>20/03/2024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C76540-34C9-84D4-A3E6-ACE64B7AC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4F363-34B6-B18F-A5E5-8FE0175D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25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6936-B1FD-382A-5B4B-BA89392B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0DA870-1150-A425-3D59-FF6C4BF6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60E5-E079-4A31-9293-AF0F21A68285}" type="datetime1">
              <a:rPr lang="en-IE" smtClean="0"/>
              <a:t>20/03/2024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86303-66E7-B9DC-5543-B17AE114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A0706-0DA2-6BE1-2EB4-A77BC34D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415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362EAB-3A1B-E9E3-A5B9-CF09D9E9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D3D3-865C-4F21-87A3-7CDDA82DF040}" type="datetime1">
              <a:rPr lang="en-IE" smtClean="0"/>
              <a:t>20/03/2024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B3EE0-1F0F-B0B9-1839-13756E491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1CDE0-B39A-54BB-516E-E00BBBEE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77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2BCC-8BEE-68A3-716A-6BB2FC06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04552-F00D-8408-F29E-6445E949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DC0E8-8A6B-0A85-7FFD-5A03B0D95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5F712-5354-9CFC-F32E-668FF3D20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6861-67B0-4C81-B5A5-0F7E8D216B87}" type="datetime1">
              <a:rPr lang="en-IE" smtClean="0"/>
              <a:t>20/03/2024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E069D-8A96-D2B7-F9EA-93EC1D29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A53FD-B19F-5196-F886-991BFD19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594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E628-5B4C-B0B7-C8CA-814993C3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EA17D-FD29-1075-2039-F4C72C421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189E7-B1D9-AD9D-DFD9-2E4296BF0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BA0EF0-DFC3-0931-2C33-A1F818FE4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9210-A5D6-4F51-8D98-3E766354EE5A}" type="datetime1">
              <a:rPr lang="en-IE" smtClean="0"/>
              <a:t>20/03/2024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77AD0-8914-40FB-9704-198C5827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F228F-516B-1358-A2D7-4DCA7622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472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6C7044-C048-2FF4-94EA-CE87B7F5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913AE-7CD6-6B28-1A5B-55779C8F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DD1EC-376B-C99F-10EA-F7B842AD6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0BC4F-3001-477D-BB39-AA4EEE52E192}" type="datetime1">
              <a:rPr lang="en-IE" smtClean="0"/>
              <a:t>20/03/2024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9FB68-DD54-1373-4708-F78926BBC9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92BEE-98BF-B6BF-1AB3-915506937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70A4C-4D21-44D6-95E2-19F12DE2234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162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hrec.ie/our-work/public-sector-duty/" TargetMode="External"/><Relationship Id="rId3" Type="http://schemas.openxmlformats.org/officeDocument/2006/relationships/hyperlink" Target="https://www.hse.ie/eng/services/list/4/disability/newdirections/interim-standards-and-plans-to-progress-implementation-in-2016-.htm" TargetMode="External"/><Relationship Id="rId7" Type="http://schemas.openxmlformats.org/officeDocument/2006/relationships/hyperlink" Target="https://advocacy.ie/" TargetMode="External"/><Relationship Id="rId2" Type="http://schemas.openxmlformats.org/officeDocument/2006/relationships/hyperlink" Target="https://www.hse.ie/eng/services/list/4/disability/newdirections/#eLearning%20Module%20For%20New%20Direc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rishstatutebook.ie/eli/2005/act/14/enacted/en/html" TargetMode="External"/><Relationship Id="rId5" Type="http://schemas.openxmlformats.org/officeDocument/2006/relationships/hyperlink" Target="https://www.irishstatutebook.ie/eli/2015/act/64/enacted/en/html" TargetMode="External"/><Relationship Id="rId10" Type="http://schemas.openxmlformats.org/officeDocument/2006/relationships/hyperlink" Target="https://decisionsupportservice.ie/" TargetMode="External"/><Relationship Id="rId4" Type="http://schemas.openxmlformats.org/officeDocument/2006/relationships/hyperlink" Target="https://www.hse.ie/eng/about/who/socialcare/safeguardingvulnerableadults/safeguardingvuladts.html" TargetMode="External"/><Relationship Id="rId9" Type="http://schemas.openxmlformats.org/officeDocument/2006/relationships/hyperlink" Target="https://sdgs.un.org/goa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2429A-C6C5-E19A-C90E-BF7C2A0EC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My Voice – My Choice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C9E60-396F-F5D9-5B22-04532FAE3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59425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A Case Study of a collaborative project using UDL Approach</a:t>
            </a:r>
          </a:p>
          <a:p>
            <a:r>
              <a:rPr lang="en-IE" dirty="0"/>
              <a:t>for Adult Learners that attend HSE Day Services in Waterford for people that have an Intellectual Disability</a:t>
            </a:r>
          </a:p>
          <a:p>
            <a:endParaRPr lang="en-IE" dirty="0"/>
          </a:p>
          <a:p>
            <a:r>
              <a:rPr lang="en-IE" dirty="0"/>
              <a:t>Rosalind Threadgold Access &amp; Inclusion Officer WWETB</a:t>
            </a:r>
          </a:p>
        </p:txBody>
      </p:sp>
    </p:spTree>
    <p:extLst>
      <p:ext uri="{BB962C8B-B14F-4D97-AF65-F5344CB8AC3E}">
        <p14:creationId xmlns:p14="http://schemas.microsoft.com/office/powerpoint/2010/main" val="46755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001A-7DD1-5000-596C-005FE89A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Reference Page/ 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3170F-A599-4524-A0AB-17FE6B3A1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>
                <a:hlinkClick r:id="rId2"/>
              </a:rPr>
              <a:t>New Directions Policy</a:t>
            </a:r>
            <a:endParaRPr lang="en-IE" dirty="0"/>
          </a:p>
          <a:p>
            <a:r>
              <a:rPr lang="en-IE" dirty="0">
                <a:hlinkClick r:id="rId3"/>
              </a:rPr>
              <a:t>New Directions Interim Standards</a:t>
            </a:r>
            <a:endParaRPr lang="en-IE" dirty="0"/>
          </a:p>
          <a:p>
            <a:r>
              <a:rPr lang="en-IE" dirty="0">
                <a:hlinkClick r:id="rId4"/>
              </a:rPr>
              <a:t>Adult Safeguarding</a:t>
            </a:r>
            <a:endParaRPr lang="en-IE" dirty="0"/>
          </a:p>
          <a:p>
            <a:r>
              <a:rPr lang="en-IE" dirty="0">
                <a:hlinkClick r:id="rId5"/>
              </a:rPr>
              <a:t>Assisted Decision Making Capacity Act, 2015</a:t>
            </a:r>
            <a:endParaRPr lang="en-IE" dirty="0"/>
          </a:p>
          <a:p>
            <a:r>
              <a:rPr lang="en-IE" dirty="0">
                <a:hlinkClick r:id="rId6"/>
              </a:rPr>
              <a:t>The Disability Act, 2005</a:t>
            </a:r>
            <a:endParaRPr lang="en-IE" dirty="0"/>
          </a:p>
          <a:p>
            <a:r>
              <a:rPr lang="en-IE" dirty="0">
                <a:hlinkClick r:id="rId7"/>
              </a:rPr>
              <a:t>The National Advocacy Service for People with a Disability</a:t>
            </a:r>
            <a:endParaRPr lang="en-IE" dirty="0"/>
          </a:p>
          <a:p>
            <a:r>
              <a:rPr lang="en-IE" dirty="0">
                <a:hlinkClick r:id="rId8"/>
              </a:rPr>
              <a:t>The IHREC Public Sector Duty</a:t>
            </a:r>
            <a:endParaRPr lang="en-IE" dirty="0"/>
          </a:p>
          <a:p>
            <a:r>
              <a:rPr lang="en-IE" dirty="0">
                <a:hlinkClick r:id="rId9"/>
              </a:rPr>
              <a:t>Sustainable Development Goals</a:t>
            </a:r>
            <a:endParaRPr lang="en-IE" dirty="0"/>
          </a:p>
          <a:p>
            <a:r>
              <a:rPr lang="en-IE" dirty="0">
                <a:hlinkClick r:id="rId10"/>
              </a:rPr>
              <a:t>The Decision Support Service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149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1ADF2-7041-760B-4E97-B0F06B3D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Are there options for levels 2 -3 learners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496F65-2F00-A857-0414-677ABB04A3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1677" y="1825625"/>
            <a:ext cx="920864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8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DB6522-322F-3B5B-45F4-9E862F3F1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New Directions Policy Guidelines &amp; </a:t>
            </a:r>
            <a:r>
              <a:rPr lang="en-IE" b="1" dirty="0" err="1"/>
              <a:t>Interium</a:t>
            </a:r>
            <a:r>
              <a:rPr lang="en-IE" b="1" dirty="0"/>
              <a:t> Standards</a:t>
            </a:r>
          </a:p>
        </p:txBody>
      </p:sp>
      <p:pic>
        <p:nvPicPr>
          <p:cNvPr id="2050" name="Picture 2" descr="New Directions logo">
            <a:extLst>
              <a:ext uri="{FF2B5EF4-FFF2-40B4-BE49-F238E27FC236}">
                <a16:creationId xmlns:a16="http://schemas.microsoft.com/office/drawing/2014/main" id="{BBCAAD11-C403-E8C1-5C5D-9818349CEB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839" y="2233826"/>
            <a:ext cx="3218316" cy="32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20665A-C407-ED73-8C10-F61F94FCE4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D25FA1-B823-E6BD-F6DC-9AF2B6E49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463" y="1364213"/>
            <a:ext cx="5724698" cy="53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0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AF332-DFED-5A68-7C44-8116604F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Adult Safeguarding Policies</a:t>
            </a:r>
          </a:p>
        </p:txBody>
      </p:sp>
      <p:pic>
        <p:nvPicPr>
          <p:cNvPr id="1026" name="Picture 2" descr="Vulnerable Adults - Limerick Diocese Safeguarding">
            <a:extLst>
              <a:ext uri="{FF2B5EF4-FFF2-40B4-BE49-F238E27FC236}">
                <a16:creationId xmlns:a16="http://schemas.microsoft.com/office/drawing/2014/main" id="{AB9006A3-3DFE-7BA0-5E79-9D5A6E38B1E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8" y="2916794"/>
            <a:ext cx="4781585" cy="22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73BDC-9475-19FC-FD02-1E11A5EBB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7931" y="2060027"/>
            <a:ext cx="5835869" cy="4116935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endParaRPr lang="en-I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IE" sz="3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Some of the principles underpinning the policy guidelines include:</a:t>
            </a:r>
          </a:p>
          <a:p>
            <a:pPr marL="0" indent="0" algn="l">
              <a:buNone/>
            </a:pPr>
            <a:endParaRPr lang="en-IE" sz="30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Respect for human rights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person centred approached to care and services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Promotion of advocacy.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Respect for confidentially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Empowerment of individuals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collaborative approach. 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E1E67-F692-DF50-3188-9E5160EA3B8F}"/>
              </a:ext>
            </a:extLst>
          </p:cNvPr>
          <p:cNvSpPr txBox="1"/>
          <p:nvPr/>
        </p:nvSpPr>
        <p:spPr>
          <a:xfrm>
            <a:off x="115613" y="1456293"/>
            <a:ext cx="11792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To protect vulnerable adults against all types of abuse; physical, sexual, emotional and neglect</a:t>
            </a:r>
          </a:p>
        </p:txBody>
      </p:sp>
    </p:spTree>
    <p:extLst>
      <p:ext uri="{BB962C8B-B14F-4D97-AF65-F5344CB8AC3E}">
        <p14:creationId xmlns:p14="http://schemas.microsoft.com/office/powerpoint/2010/main" val="189305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B888714-4960-E3B2-F174-77341398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Assisted Decision Making Capacity Act 2015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5CA13B1-3702-0CBF-B15E-42612BCCE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385" y="1825624"/>
            <a:ext cx="10971415" cy="503237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IE" dirty="0">
                <a:latin typeface="Open Sans" panose="020B0606030504020204" pitchFamily="34" charset="0"/>
              </a:rPr>
              <a:t>I</a:t>
            </a: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 about supporting decision-making and maximising a person’s capacity to make decisions. </a:t>
            </a:r>
          </a:p>
          <a:p>
            <a:pPr marL="0" indent="0" algn="l">
              <a:buNone/>
            </a:pPr>
            <a:endParaRPr lang="en-I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This new Act assists in complying with human-rights obligations contained in the Constitution of Ireland, the European Convention on Human Rights, and the United Nations Convention on the Rights of Persons with Disabilities.</a:t>
            </a:r>
          </a:p>
          <a:p>
            <a:pPr marL="0" indent="0" algn="l">
              <a:buNone/>
            </a:pPr>
            <a:endParaRPr lang="en-I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		</a:t>
            </a:r>
          </a:p>
          <a:p>
            <a:pPr marL="0" indent="0" algn="l">
              <a:buNone/>
            </a:pPr>
            <a:endParaRPr lang="en-IE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 algn="l">
              <a:buNone/>
            </a:pPr>
            <a:r>
              <a:rPr lang="en-IE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					</a:t>
            </a:r>
          </a:p>
          <a:p>
            <a:pPr marL="0" indent="0" algn="l">
              <a:buNone/>
            </a:pPr>
            <a:endParaRPr lang="en-IE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endParaRPr lang="en-IE" dirty="0"/>
          </a:p>
        </p:txBody>
      </p:sp>
      <p:pic>
        <p:nvPicPr>
          <p:cNvPr id="15" name="Picture 6" descr="Join our new panel of decision-making representatives | Decision ...">
            <a:extLst>
              <a:ext uri="{FF2B5EF4-FFF2-40B4-BE49-F238E27FC236}">
                <a16:creationId xmlns:a16="http://schemas.microsoft.com/office/drawing/2014/main" id="{7FA10EB7-5006-D90A-D217-74833166B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13" y="4956806"/>
            <a:ext cx="2856354" cy="17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20" descr="National Advocacy Service">
            <a:extLst>
              <a:ext uri="{FF2B5EF4-FFF2-40B4-BE49-F238E27FC236}">
                <a16:creationId xmlns:a16="http://schemas.microsoft.com/office/drawing/2014/main" id="{15BC4165-B0F6-4218-CCDE-093C4839A5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C54AA5-0EB9-4FC9-C9CE-4CF687539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7" y="5469242"/>
            <a:ext cx="4169771" cy="1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8181-F799-FC94-F444-98B8BC2BE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My Voice – My Choice UDL Course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EDCFC2-665D-9B13-7448-74E504109F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74094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8B7D59-EFAD-D410-2231-B662A58A7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73436" cy="4351338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Support and Accreditation for Self Advocacy and Decision Making</a:t>
            </a:r>
          </a:p>
          <a:p>
            <a:r>
              <a:rPr lang="en-IE" dirty="0"/>
              <a:t>Create Targeted Program &amp; Access Routes</a:t>
            </a:r>
          </a:p>
          <a:p>
            <a:r>
              <a:rPr lang="en-IE" dirty="0"/>
              <a:t>Create pathways from targeted programs</a:t>
            </a:r>
          </a:p>
          <a:p>
            <a:r>
              <a:rPr lang="en-IE" dirty="0"/>
              <a:t>Support day services through collaboration (ALL funding)</a:t>
            </a:r>
          </a:p>
          <a:p>
            <a:r>
              <a:rPr lang="en-IE" dirty="0"/>
              <a:t>Utilise the capacity built in staff in FET and learning from targeted programs.</a:t>
            </a:r>
          </a:p>
          <a:p>
            <a:r>
              <a:rPr lang="en-IE" dirty="0"/>
              <a:t>Design a course for day services through UDL</a:t>
            </a:r>
          </a:p>
          <a:p>
            <a:r>
              <a:rPr lang="en-IE" dirty="0"/>
              <a:t>Give equality of Access to learners with Intellectual Disability</a:t>
            </a:r>
          </a:p>
          <a:p>
            <a:r>
              <a:rPr lang="en-IE" dirty="0"/>
              <a:t>Develop a Checklist for policies and guidelines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9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FAD4-1669-779F-F17D-BA90FF28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Collaborative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AD2A44-A3D1-CAB0-AFAB-C5035C3520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53716"/>
            <a:ext cx="3420822" cy="483915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85DB-24AD-5AE0-D3C1-176E12BD30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WWETB</a:t>
            </a:r>
          </a:p>
          <a:p>
            <a:r>
              <a:rPr lang="en-IE" dirty="0"/>
              <a:t>SETU</a:t>
            </a:r>
          </a:p>
          <a:p>
            <a:r>
              <a:rPr lang="en-IE" dirty="0"/>
              <a:t>SOLAS ALL Funding</a:t>
            </a:r>
          </a:p>
          <a:p>
            <a:r>
              <a:rPr lang="en-IE" dirty="0"/>
              <a:t>Inclusion Ireland</a:t>
            </a:r>
          </a:p>
          <a:p>
            <a:r>
              <a:rPr lang="en-IE" dirty="0"/>
              <a:t>Waterford Day Services x 3</a:t>
            </a:r>
          </a:p>
          <a:p>
            <a:r>
              <a:rPr lang="en-IE" dirty="0"/>
              <a:t>Access &amp; Inclusion Officer</a:t>
            </a:r>
          </a:p>
          <a:p>
            <a:r>
              <a:rPr lang="en-IE" dirty="0"/>
              <a:t>AEO for Language, Literacy &amp; Access</a:t>
            </a:r>
          </a:p>
          <a:p>
            <a:r>
              <a:rPr lang="en-IE" dirty="0"/>
              <a:t>Tutors</a:t>
            </a:r>
          </a:p>
          <a:p>
            <a:r>
              <a:rPr lang="en-IE" dirty="0"/>
              <a:t>Learners</a:t>
            </a:r>
          </a:p>
        </p:txBody>
      </p:sp>
    </p:spTree>
    <p:extLst>
      <p:ext uri="{BB962C8B-B14F-4D97-AF65-F5344CB8AC3E}">
        <p14:creationId xmlns:p14="http://schemas.microsoft.com/office/powerpoint/2010/main" val="416649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logo&#10;&#10;Description automatically generated">
            <a:extLst>
              <a:ext uri="{FF2B5EF4-FFF2-40B4-BE49-F238E27FC236}">
                <a16:creationId xmlns:a16="http://schemas.microsoft.com/office/drawing/2014/main" id="{00B38080-E020-A73A-C7AF-AF50234BE26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97573" y="3191280"/>
            <a:ext cx="8753475" cy="2190750"/>
          </a:xfrm>
          <a:prstGeom prst="rect">
            <a:avLst/>
          </a:prstGeom>
        </p:spPr>
      </p:pic>
      <p:pic>
        <p:nvPicPr>
          <p:cNvPr id="10" name="Picture 9" descr="ALTITUDE – The National Charter for Universal Design in Tertiary Education">
            <a:extLst>
              <a:ext uri="{FF2B5EF4-FFF2-40B4-BE49-F238E27FC236}">
                <a16:creationId xmlns:a16="http://schemas.microsoft.com/office/drawing/2014/main" id="{A866EC11-AE5C-3B61-5412-5B5CACD9C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6" r="4995"/>
          <a:stretch/>
        </p:blipFill>
        <p:spPr bwMode="auto">
          <a:xfrm>
            <a:off x="2134986" y="215496"/>
            <a:ext cx="5808980" cy="2355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599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3EBF-D75F-BDB8-4634-466FB482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Checklist</a:t>
            </a:r>
            <a:r>
              <a:rPr lang="en-IE" dirty="0"/>
              <a:t> </a:t>
            </a:r>
            <a:r>
              <a:rPr lang="en-IE" b="1" dirty="0"/>
              <a:t>for FET/HEA or Tertiary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8ED9-E4BD-EEA7-4520-76B1A1A7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/>
              <a:t>Course Options – Learner Voice &amp; Choice</a:t>
            </a:r>
          </a:p>
          <a:p>
            <a:r>
              <a:rPr lang="en-IE" dirty="0"/>
              <a:t>Adult Safeguarding Policy</a:t>
            </a:r>
          </a:p>
          <a:p>
            <a:r>
              <a:rPr lang="en-IE" dirty="0"/>
              <a:t>Person Centred Planning – Individualised -Person Centred Plan</a:t>
            </a:r>
          </a:p>
          <a:p>
            <a:r>
              <a:rPr lang="en-IE" dirty="0"/>
              <a:t>Assessment of Need </a:t>
            </a:r>
          </a:p>
          <a:p>
            <a:r>
              <a:rPr lang="en-IE" dirty="0"/>
              <a:t>Physical Environment (Check Access walk through with learners)</a:t>
            </a:r>
          </a:p>
          <a:p>
            <a:r>
              <a:rPr lang="en-IE" dirty="0"/>
              <a:t>Consultation with Stakeholders – Advocacy Agencies/ Services/PWD</a:t>
            </a:r>
          </a:p>
          <a:p>
            <a:r>
              <a:rPr lang="en-IE" dirty="0"/>
              <a:t>Learner Voice built in and throughout – Content relating to their lives</a:t>
            </a:r>
          </a:p>
          <a:p>
            <a:r>
              <a:rPr lang="en-IE" dirty="0"/>
              <a:t>UDL Teaching, Learning and Assessment- Altitude Charter</a:t>
            </a:r>
          </a:p>
          <a:p>
            <a:r>
              <a:rPr lang="en-IE" dirty="0"/>
              <a:t>Assistive Technology</a:t>
            </a:r>
          </a:p>
          <a:p>
            <a:r>
              <a:rPr lang="en-IE" dirty="0"/>
              <a:t>Easy to Read resources &amp; Plain English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004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17700</TotalTime>
  <Words>403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Office Theme</vt:lpstr>
      <vt:lpstr>My Voice – My Choice </vt:lpstr>
      <vt:lpstr>Are there options for levels 2 -3 learners</vt:lpstr>
      <vt:lpstr>New Directions Policy Guidelines &amp; Interium Standards</vt:lpstr>
      <vt:lpstr>Adult Safeguarding Policies</vt:lpstr>
      <vt:lpstr>Assisted Decision Making Capacity Act 2015</vt:lpstr>
      <vt:lpstr>My Voice – My Choice UDL Course</vt:lpstr>
      <vt:lpstr>Collaborative Process</vt:lpstr>
      <vt:lpstr>PowerPoint Presentation</vt:lpstr>
      <vt:lpstr>Checklist for FET/HEA or Tertiary Education</vt:lpstr>
      <vt:lpstr>Reference Page/ Further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Voice – My Choice</dc:title>
  <dc:creator>Rosalind Threadgold</dc:creator>
  <cp:lastModifiedBy>Jessica Dunne</cp:lastModifiedBy>
  <cp:revision>5</cp:revision>
  <dcterms:created xsi:type="dcterms:W3CDTF">2024-03-06T10:54:12Z</dcterms:created>
  <dcterms:modified xsi:type="dcterms:W3CDTF">2024-03-20T09:09:18Z</dcterms:modified>
</cp:coreProperties>
</file>