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61" autoAdjust="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73676-770C-56C5-0F4C-89661ACA0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900C5D-3527-0E83-B73B-0EDB2EDA9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E8036-1CE4-40A8-ADA4-07DCBFE56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9780B-AA91-2559-0041-269E4F60D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E7F36-CFDB-9779-587F-7416BD5E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383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9C501-9235-4C4D-607E-A8270B835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182B9-8B95-FCD0-0584-B8AB235D0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A4877-05FB-0423-716C-30E6B84F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D6DA2-E622-887B-EC4B-34E55558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DF3E2-5AC6-9D5B-C9CE-34FAD748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952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37F5BB-A758-074E-962B-3708A7316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F660B-2EBD-7E62-A5E0-54C058676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8889-F2E3-8C73-EAB5-07C06FE7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98D43-8A5A-EE34-43C1-95A7E593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9DDD4-E5FD-C435-14BB-5D17E6FC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414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03C2-AD0E-39E9-9A74-5B7C3D738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83741-CDB0-A332-3946-FFFDD91B8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A11EC-C0B4-6AAE-6ECE-627FAD80B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5E172-4E39-2EB5-29C0-86EE60BB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F9BE2-4890-59E4-E6B8-66489B87E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898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5989-6E62-51B2-54B0-89B8FC1EF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C9BB3-A898-CEC9-63C5-C11E22337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F159E-546C-6609-E50B-12042CC28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48587-802B-1F8D-3EC8-CB748592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FA373-3492-C63A-4C5E-A7FE073A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774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9F45-E223-1138-1604-0A67180B1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21AC6-A707-D644-8851-9B7E9414E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7253E7-DD1A-BFF5-5C62-E0FAAC62C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FFB4F-C506-30C8-C449-4DECBE50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7B644-B2FF-6996-F72C-F1792D144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3B431-5F7E-0F6F-665B-49FB077BC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93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A3049-8715-E227-DF55-A3A41723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8C748-37E3-0FFD-5258-0A7929F58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A9321-A340-4414-AA7E-4F3823E13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07B6FA-FE23-67E6-50A5-B0CF6C2B0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8AEC50-570D-99CF-7E97-06597CDFA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FA2064-04EC-C917-1D26-509E29A10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25DA0-6DBD-ED27-D574-2E43F959D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CF1B78-9228-1C02-1F7D-A130B2DBA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002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D6BC2-C246-7152-C071-D6C7E60F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38D25-4473-0096-DC7B-089648F7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843C6E-6958-91A6-D09B-710BBAA6E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732AB-3909-A0CA-67A3-72540C0D1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790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A063FC-C02D-49FD-AE25-4DAE786A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A7A5E-643D-4230-1F64-1C2CCAAB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ECA8A-A21C-FACE-7905-00A9C672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864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268DD-92AE-1A43-0C4D-3B9694F72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85859-D73A-5678-6717-B7663C339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56F0F-3F5E-0372-EF82-BC095DC61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48C18-478E-4935-9813-D029FA03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BF0FE-BC9F-7DAF-DA58-F4AC624E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BAAAA-91FC-0AE4-034B-D893A6E23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165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94E9-F228-682B-95E6-58F8E8E7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13BFB0-2D35-5629-CF20-93313E975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9CC56-A329-A958-6D90-7393750D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7F7E9-B34C-FA0E-7A5D-7FD60428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7E61F-8D8C-4B8C-1A93-476B2C67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63610-C841-2DDD-2312-071261FD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374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9D6F26-5E90-690E-4916-7B643E9FE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AD578-9AA2-2E6B-3B88-771F5F859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995A6-B937-35B8-1BE9-12E49A589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886D-F3DA-4E2F-962A-79A6C0714AC3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7ACFB-2984-DB4A-5DC5-6E51826F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4A1E0-C3E4-DCE6-063C-7462304E1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02AF7-080C-4EE1-A3D8-2F13355CD9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6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2F3CE-9476-330A-C435-0A524C6AE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580" y="586025"/>
            <a:ext cx="10640754" cy="775845"/>
          </a:xfrm>
        </p:spPr>
        <p:txBody>
          <a:bodyPr anchor="b">
            <a:noAutofit/>
          </a:bodyPr>
          <a:lstStyle/>
          <a:p>
            <a:r>
              <a:rPr lang="en-IE" sz="5400" dirty="0">
                <a:solidFill>
                  <a:schemeClr val="tx2"/>
                </a:solidFill>
              </a:rPr>
              <a:t>Constructive Advocacy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E1F6DB-0B41-4221-D88C-A9E4B05F7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endParaRPr lang="en-IE" sz="200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head logo&#10;">
            <a:extLst>
              <a:ext uri="{FF2B5EF4-FFF2-40B4-BE49-F238E27FC236}">
                <a16:creationId xmlns:a16="http://schemas.microsoft.com/office/drawing/2014/main" id="{8FCC5EB7-814C-E931-8BB7-9769DC694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701" y="4465010"/>
            <a:ext cx="3151373" cy="1973304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DHD Ireland logo">
            <a:extLst>
              <a:ext uri="{FF2B5EF4-FFF2-40B4-BE49-F238E27FC236}">
                <a16:creationId xmlns:a16="http://schemas.microsoft.com/office/drawing/2014/main" id="{801F33AE-42D7-8FDA-8CDC-EA557FEE6C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544" y="4322879"/>
            <a:ext cx="3955316" cy="1977658"/>
          </a:xfrm>
          <a:prstGeom prst="rect">
            <a:avLst/>
          </a:prstGeom>
        </p:spPr>
      </p:pic>
      <p:pic>
        <p:nvPicPr>
          <p:cNvPr id="9" name="Picture 8" descr="AsIam logo">
            <a:extLst>
              <a:ext uri="{FF2B5EF4-FFF2-40B4-BE49-F238E27FC236}">
                <a16:creationId xmlns:a16="http://schemas.microsoft.com/office/drawing/2014/main" id="{873913C2-6DC2-AEF5-6460-8FD52DD43A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0223" y="4362051"/>
            <a:ext cx="3287075" cy="190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1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D60D0-347D-50FA-76AF-93CA00D9F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is the problem and where are we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8F983-F033-C54E-20AB-CB614381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Disability Services in Universities and Colleges are now overwhelmed with students looking for supports with ADHD</a:t>
            </a:r>
          </a:p>
          <a:p>
            <a:r>
              <a:rPr lang="en-IE" dirty="0"/>
              <a:t>The HSE are working on a solution</a:t>
            </a:r>
          </a:p>
          <a:p>
            <a:r>
              <a:rPr lang="en-IE" dirty="0"/>
              <a:t>Getting medication is a problem for most people</a:t>
            </a:r>
          </a:p>
          <a:p>
            <a:r>
              <a:rPr lang="en-IE" dirty="0"/>
              <a:t>As per the ‘Model of Care for ADHD’ non-medical supports are available through ADHD Ireland</a:t>
            </a:r>
          </a:p>
          <a:p>
            <a:r>
              <a:rPr lang="en-IE" dirty="0"/>
              <a:t>ADHD is not a visible disability, it doesn't disappear on your 18</a:t>
            </a:r>
            <a:r>
              <a:rPr lang="en-IE" baseline="30000" dirty="0"/>
              <a:t>th</a:t>
            </a:r>
            <a:r>
              <a:rPr lang="en-IE" dirty="0"/>
              <a:t> birthday and women can have ADHD too!</a:t>
            </a:r>
          </a:p>
        </p:txBody>
      </p:sp>
    </p:spTree>
    <p:extLst>
      <p:ext uri="{BB962C8B-B14F-4D97-AF65-F5344CB8AC3E}">
        <p14:creationId xmlns:p14="http://schemas.microsoft.com/office/powerpoint/2010/main" val="66630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75138-5053-E0B8-6908-8D7976FD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4400" dirty="0">
                <a:solidFill>
                  <a:schemeClr val="tx2"/>
                </a:solidFill>
              </a:rPr>
              <a:t>Constructive Advocacy (for you)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1F664-D292-F5FF-7DB3-041E195C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IE" dirty="0"/>
              <a:t>It can be hard to ask for supports, when you don’t know what you want and what will work!</a:t>
            </a:r>
          </a:p>
          <a:p>
            <a:r>
              <a:rPr lang="en-IE" dirty="0"/>
              <a:t>Constructive Advocacy is about getting the right support(s) for you at the right time</a:t>
            </a:r>
          </a:p>
          <a:p>
            <a:r>
              <a:rPr lang="en-IE" dirty="0"/>
              <a:t>There is usually more than one avenue to approach </a:t>
            </a:r>
          </a:p>
          <a:p>
            <a:r>
              <a:rPr lang="en-IE" dirty="0"/>
              <a:t>It takes a team to help</a:t>
            </a:r>
          </a:p>
          <a:p>
            <a:r>
              <a:rPr lang="en-IE" dirty="0"/>
              <a:t>Persistence and resilience is the key 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8099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887F0-5197-3116-022B-6276AAB68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>
                <a:solidFill>
                  <a:schemeClr val="tx2"/>
                </a:solidFill>
              </a:rPr>
              <a:t>Constructive Advocacy (for everyone)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6BE65-5734-68C4-48C5-50438E2E9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It’s a €1.8bn problem every year for the Irish economy, how can you help?</a:t>
            </a:r>
          </a:p>
          <a:p>
            <a:r>
              <a:rPr lang="en-IE" dirty="0"/>
              <a:t>Does the system need to be re-organised, do we need terminal exams, is there a better way to assess all students, including those with ADHD?</a:t>
            </a:r>
          </a:p>
          <a:p>
            <a:r>
              <a:rPr lang="en-IE" dirty="0"/>
              <a:t>Its everyone in the organisation! </a:t>
            </a:r>
          </a:p>
          <a:p>
            <a:r>
              <a:rPr lang="en-IE" dirty="0"/>
              <a:t>Silver bullets are rare!</a:t>
            </a:r>
          </a:p>
          <a:p>
            <a:r>
              <a:rPr lang="en-IE" dirty="0"/>
              <a:t>Acceptance is the key!</a:t>
            </a:r>
          </a:p>
          <a:p>
            <a:r>
              <a:rPr lang="en-IE" dirty="0"/>
              <a:t>Remember Captain Sensible! 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5736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C8F75-F88C-3C2D-F32A-5CBA50B8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Captain Sensible Happy Talk 1982!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49F0-78FF-6F42-F221-2C7221AC0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Happy </a:t>
            </a:r>
            <a:r>
              <a:rPr lang="en-IE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talkin</a:t>
            </a:r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', </a:t>
            </a:r>
            <a:r>
              <a:rPr lang="en-IE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talkin</a:t>
            </a:r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', happy talk</a:t>
            </a:r>
            <a:br>
              <a:rPr lang="en-IE" dirty="0"/>
            </a:br>
            <a:r>
              <a:rPr lang="en-IE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Talk</a:t>
            </a:r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about things you'd like to do</a:t>
            </a:r>
            <a:br>
              <a:rPr lang="en-IE" dirty="0"/>
            </a:br>
            <a:endParaRPr lang="en-IE" dirty="0"/>
          </a:p>
          <a:p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You've got to have a dream</a:t>
            </a:r>
            <a:br>
              <a:rPr lang="en-IE" dirty="0"/>
            </a:br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If you don't have a dream</a:t>
            </a:r>
            <a:br>
              <a:rPr lang="en-IE" dirty="0"/>
            </a:br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How you </a:t>
            </a:r>
            <a:r>
              <a:rPr lang="en-IE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gonna</a:t>
            </a:r>
            <a:r>
              <a:rPr lang="en-I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have a dream come true</a:t>
            </a:r>
          </a:p>
          <a:p>
            <a:endParaRPr lang="en-IE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en-IE" dirty="0">
                <a:solidFill>
                  <a:srgbClr val="202124"/>
                </a:solidFill>
                <a:latin typeface="arial" panose="020B0604020202020204" pitchFamily="34" charset="0"/>
              </a:rPr>
              <a:t>Our dream/mission is to make life for all those affected by ADHD, </a:t>
            </a:r>
            <a:r>
              <a:rPr lang="en-IE">
                <a:solidFill>
                  <a:srgbClr val="202124"/>
                </a:solidFill>
                <a:latin typeface="arial" panose="020B0604020202020204" pitchFamily="34" charset="0"/>
              </a:rPr>
              <a:t>do join us!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5935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946560433F2B4BAC6115A870028350" ma:contentTypeVersion="18" ma:contentTypeDescription="Create a new document." ma:contentTypeScope="" ma:versionID="074b93ba85f1b6da4b85177d7686881e">
  <xsd:schema xmlns:xsd="http://www.w3.org/2001/XMLSchema" xmlns:xs="http://www.w3.org/2001/XMLSchema" xmlns:p="http://schemas.microsoft.com/office/2006/metadata/properties" xmlns:ns2="f04adec5-321f-46c9-8d8f-d278d5019d73" xmlns:ns3="98a9eb8c-6a01-428e-9f5d-17b5596ff277" targetNamespace="http://schemas.microsoft.com/office/2006/metadata/properties" ma:root="true" ma:fieldsID="42bcbbdd74c847102d5bad7bd7da2501" ns2:_="" ns3:_="">
    <xsd:import namespace="f04adec5-321f-46c9-8d8f-d278d5019d73"/>
    <xsd:import namespace="98a9eb8c-6a01-428e-9f5d-17b5596ff2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4adec5-321f-46c9-8d8f-d278d5019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118109bd-626c-4cb5-b457-7c830300b9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a9eb8c-6a01-428e-9f5d-17b5596ff27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06d23ec-cc40-4063-b626-0df82dd7f71c}" ma:internalName="TaxCatchAll" ma:showField="CatchAllData" ma:web="98a9eb8c-6a01-428e-9f5d-17b5596ff2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4adec5-321f-46c9-8d8f-d278d5019d73">
      <Terms xmlns="http://schemas.microsoft.com/office/infopath/2007/PartnerControls"/>
    </lcf76f155ced4ddcb4097134ff3c332f>
    <TaxCatchAll xmlns="98a9eb8c-6a01-428e-9f5d-17b5596ff277" xsi:nil="true"/>
  </documentManagement>
</p:properties>
</file>

<file path=customXml/itemProps1.xml><?xml version="1.0" encoding="utf-8"?>
<ds:datastoreItem xmlns:ds="http://schemas.openxmlformats.org/officeDocument/2006/customXml" ds:itemID="{DE79E40C-0B68-4BFB-B11E-6C92635675D6}"/>
</file>

<file path=customXml/itemProps2.xml><?xml version="1.0" encoding="utf-8"?>
<ds:datastoreItem xmlns:ds="http://schemas.openxmlformats.org/officeDocument/2006/customXml" ds:itemID="{62D90CC3-5668-41BC-9FDC-1BA64A8EDA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71F14E-B635-4AE9-9FA8-F065C1FADA1D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6d47d052-4cc3-487a-9ed1-acda9cd310ee"/>
    <ds:schemaRef ds:uri="a0c7259d-5bd3-4e66-94c7-55aee8f90235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281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Office Theme</vt:lpstr>
      <vt:lpstr>Constructive Advocacy</vt:lpstr>
      <vt:lpstr>What is the problem and where are we now?</vt:lpstr>
      <vt:lpstr>Constructive Advocacy (for you)</vt:lpstr>
      <vt:lpstr>Constructive Advocacy (for everyone)</vt:lpstr>
      <vt:lpstr>Captain Sensible Happy Talk 1982!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Constructive Advocacy</dc:title>
  <dc:creator>Ken Kilbride</dc:creator>
  <cp:lastModifiedBy>Ken Kilbride</cp:lastModifiedBy>
  <cp:revision>2</cp:revision>
  <dcterms:created xsi:type="dcterms:W3CDTF">2024-01-26T13:08:28Z</dcterms:created>
  <dcterms:modified xsi:type="dcterms:W3CDTF">2024-01-26T14:39:04Z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0x01010046FDADA80E209E42A1D991BDABB95640</vt:lpwstr>
  </property>
</Properties>
</file>