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3"/>
  </p:sldMasterIdLst>
  <p:sldIdLst>
    <p:sldId id="256" r:id="rId4"/>
    <p:sldId id="280" r:id="rId5"/>
    <p:sldId id="265" r:id="rId6"/>
    <p:sldId id="276" r:id="rId7"/>
    <p:sldId id="277" r:id="rId8"/>
    <p:sldId id="279" r:id="rId9"/>
    <p:sldId id="25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004"/>
    <a:srgbClr val="672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7A80F-B542-4242-B1B2-126EE9ABBC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86F9B7-0A55-4BF6-96C7-EED9503690D3}">
      <dgm:prSet/>
      <dgm:spPr/>
      <dgm:t>
        <a:bodyPr/>
        <a:lstStyle/>
        <a:p>
          <a:r>
            <a:rPr lang="en-GB"/>
            <a:t>Text-To-Speech</a:t>
          </a:r>
          <a:endParaRPr lang="en-US"/>
        </a:p>
      </dgm:t>
    </dgm:pt>
    <dgm:pt modelId="{986CA3FF-F1F1-468E-A31A-C772CF4D7938}" type="parTrans" cxnId="{7BB978D3-897D-4D68-82F6-E922001D50F9}">
      <dgm:prSet/>
      <dgm:spPr/>
      <dgm:t>
        <a:bodyPr/>
        <a:lstStyle/>
        <a:p>
          <a:endParaRPr lang="en-US"/>
        </a:p>
      </dgm:t>
    </dgm:pt>
    <dgm:pt modelId="{9A70092A-75DD-4966-AA88-274EE5426E07}" type="sibTrans" cxnId="{7BB978D3-897D-4D68-82F6-E922001D50F9}">
      <dgm:prSet/>
      <dgm:spPr/>
      <dgm:t>
        <a:bodyPr/>
        <a:lstStyle/>
        <a:p>
          <a:endParaRPr lang="en-US"/>
        </a:p>
      </dgm:t>
    </dgm:pt>
    <dgm:pt modelId="{30033A82-1DD1-4E91-9C53-31FCE327EB48}">
      <dgm:prSet/>
      <dgm:spPr/>
      <dgm:t>
        <a:bodyPr/>
        <a:lstStyle/>
        <a:p>
          <a:r>
            <a:rPr lang="en-GB" dirty="0"/>
            <a:t>Dictionary </a:t>
          </a:r>
          <a:endParaRPr lang="en-US" dirty="0"/>
        </a:p>
      </dgm:t>
    </dgm:pt>
    <dgm:pt modelId="{B057188F-BFCC-4C43-93FD-15BBD92DD4AD}" type="parTrans" cxnId="{DBB9408A-B29C-45FA-BF00-BD44A6186780}">
      <dgm:prSet/>
      <dgm:spPr/>
      <dgm:t>
        <a:bodyPr/>
        <a:lstStyle/>
        <a:p>
          <a:endParaRPr lang="en-US"/>
        </a:p>
      </dgm:t>
    </dgm:pt>
    <dgm:pt modelId="{6A1E2A65-D7A5-4E49-B6D5-3DC0CBAF3971}" type="sibTrans" cxnId="{DBB9408A-B29C-45FA-BF00-BD44A6186780}">
      <dgm:prSet/>
      <dgm:spPr/>
      <dgm:t>
        <a:bodyPr/>
        <a:lstStyle/>
        <a:p>
          <a:endParaRPr lang="en-US"/>
        </a:p>
      </dgm:t>
    </dgm:pt>
    <dgm:pt modelId="{B9BE4875-34FA-432B-95C6-D7666F76CB45}">
      <dgm:prSet/>
      <dgm:spPr/>
      <dgm:t>
        <a:bodyPr/>
        <a:lstStyle/>
        <a:p>
          <a:r>
            <a:rPr lang="en-GB" dirty="0"/>
            <a:t>Dictaphone Audio Recorder</a:t>
          </a:r>
          <a:endParaRPr lang="en-US" dirty="0"/>
        </a:p>
      </dgm:t>
    </dgm:pt>
    <dgm:pt modelId="{77DA9104-2C82-484F-ADD8-2234246F9ABD}" type="parTrans" cxnId="{E0FC2ADC-F992-4C8B-B1BB-7811F05EF555}">
      <dgm:prSet/>
      <dgm:spPr/>
      <dgm:t>
        <a:bodyPr/>
        <a:lstStyle/>
        <a:p>
          <a:endParaRPr lang="en-US"/>
        </a:p>
      </dgm:t>
    </dgm:pt>
    <dgm:pt modelId="{C8952432-9284-4A23-972B-B47CB617EBB4}" type="sibTrans" cxnId="{E0FC2ADC-F992-4C8B-B1BB-7811F05EF555}">
      <dgm:prSet/>
      <dgm:spPr/>
      <dgm:t>
        <a:bodyPr/>
        <a:lstStyle/>
        <a:p>
          <a:endParaRPr lang="en-US"/>
        </a:p>
      </dgm:t>
    </dgm:pt>
    <dgm:pt modelId="{D85A0E64-837A-43D7-89A7-4D50730C3E15}">
      <dgm:prSet/>
      <dgm:spPr/>
      <dgm:t>
        <a:bodyPr/>
        <a:lstStyle/>
        <a:p>
          <a:r>
            <a:rPr lang="en-GB"/>
            <a:t>Favourite words or sentences</a:t>
          </a:r>
          <a:endParaRPr lang="en-US"/>
        </a:p>
      </dgm:t>
    </dgm:pt>
    <dgm:pt modelId="{3D769AF0-A196-43EC-BA55-7B3CF569097B}" type="parTrans" cxnId="{8DE49EF1-CBCF-46E4-B85D-92B4CA89D338}">
      <dgm:prSet/>
      <dgm:spPr/>
      <dgm:t>
        <a:bodyPr/>
        <a:lstStyle/>
        <a:p>
          <a:endParaRPr lang="en-US"/>
        </a:p>
      </dgm:t>
    </dgm:pt>
    <dgm:pt modelId="{9D2D6E9F-09CB-4BDC-8C42-7E703F832289}" type="sibTrans" cxnId="{8DE49EF1-CBCF-46E4-B85D-92B4CA89D338}">
      <dgm:prSet/>
      <dgm:spPr/>
      <dgm:t>
        <a:bodyPr/>
        <a:lstStyle/>
        <a:p>
          <a:endParaRPr lang="en-US"/>
        </a:p>
      </dgm:t>
    </dgm:pt>
    <dgm:pt modelId="{B1B5706B-3C67-4568-A583-FE9D5A624CE2}">
      <dgm:prSet/>
      <dgm:spPr/>
      <dgm:t>
        <a:bodyPr/>
        <a:lstStyle/>
        <a:p>
          <a:r>
            <a:rPr lang="en-GB"/>
            <a:t>Spoken Translation </a:t>
          </a:r>
          <a:endParaRPr lang="en-US"/>
        </a:p>
      </dgm:t>
    </dgm:pt>
    <dgm:pt modelId="{F688E304-E45B-47EC-B37E-C5836EC1F7F7}" type="parTrans" cxnId="{F345C275-715D-4543-9413-B3BE12C416B6}">
      <dgm:prSet/>
      <dgm:spPr/>
      <dgm:t>
        <a:bodyPr/>
        <a:lstStyle/>
        <a:p>
          <a:endParaRPr lang="en-US"/>
        </a:p>
      </dgm:t>
    </dgm:pt>
    <dgm:pt modelId="{3D760038-1E3F-4131-895B-A6B3213E3E15}" type="sibTrans" cxnId="{F345C275-715D-4543-9413-B3BE12C416B6}">
      <dgm:prSet/>
      <dgm:spPr/>
      <dgm:t>
        <a:bodyPr/>
        <a:lstStyle/>
        <a:p>
          <a:endParaRPr lang="en-US"/>
        </a:p>
      </dgm:t>
    </dgm:pt>
    <dgm:pt modelId="{C9317E34-AB25-48DD-96B8-37D5A9B19293}">
      <dgm:prSet/>
      <dgm:spPr/>
      <dgm:t>
        <a:bodyPr/>
        <a:lstStyle/>
        <a:p>
          <a:r>
            <a:rPr lang="en-GB"/>
            <a:t>Online or Offline</a:t>
          </a:r>
          <a:endParaRPr lang="en-US"/>
        </a:p>
      </dgm:t>
    </dgm:pt>
    <dgm:pt modelId="{34910E2B-12E6-4D96-9AE4-CCCCC4BE21D3}" type="parTrans" cxnId="{DEFAA535-CD71-4745-9DFB-556327337F32}">
      <dgm:prSet/>
      <dgm:spPr/>
      <dgm:t>
        <a:bodyPr/>
        <a:lstStyle/>
        <a:p>
          <a:endParaRPr lang="en-US"/>
        </a:p>
      </dgm:t>
    </dgm:pt>
    <dgm:pt modelId="{79BB860A-F08A-461C-A33B-06F23DCF3C3A}" type="sibTrans" cxnId="{DEFAA535-CD71-4745-9DFB-556327337F32}">
      <dgm:prSet/>
      <dgm:spPr/>
      <dgm:t>
        <a:bodyPr/>
        <a:lstStyle/>
        <a:p>
          <a:endParaRPr lang="en-US"/>
        </a:p>
      </dgm:t>
    </dgm:pt>
    <dgm:pt modelId="{8413C78F-E437-4AC9-96B9-98864BA466BE}">
      <dgm:prSet/>
      <dgm:spPr/>
      <dgm:t>
        <a:bodyPr/>
        <a:lstStyle/>
        <a:p>
          <a:r>
            <a:rPr lang="en-GB"/>
            <a:t>Rechargable Battery</a:t>
          </a:r>
          <a:endParaRPr lang="en-US"/>
        </a:p>
      </dgm:t>
    </dgm:pt>
    <dgm:pt modelId="{4A47F24D-D6DF-45A6-AC78-4ADE1C32617B}" type="parTrans" cxnId="{22A4913B-FEB1-4E4C-ABBC-8A71FAE1C4F5}">
      <dgm:prSet/>
      <dgm:spPr/>
      <dgm:t>
        <a:bodyPr/>
        <a:lstStyle/>
        <a:p>
          <a:endParaRPr lang="en-US"/>
        </a:p>
      </dgm:t>
    </dgm:pt>
    <dgm:pt modelId="{97F3FE9E-2AE1-4741-9BAD-95966636BB32}" type="sibTrans" cxnId="{22A4913B-FEB1-4E4C-ABBC-8A71FAE1C4F5}">
      <dgm:prSet/>
      <dgm:spPr/>
      <dgm:t>
        <a:bodyPr/>
        <a:lstStyle/>
        <a:p>
          <a:endParaRPr lang="en-US"/>
        </a:p>
      </dgm:t>
    </dgm:pt>
    <dgm:pt modelId="{66EEF61A-E9BA-46AF-95F8-2F381A368B66}">
      <dgm:prSet/>
      <dgm:spPr/>
      <dgm:t>
        <a:bodyPr/>
        <a:lstStyle/>
        <a:p>
          <a:r>
            <a:rPr lang="en-GB"/>
            <a:t>WIFI and Bluetooth enabled</a:t>
          </a:r>
          <a:endParaRPr lang="en-US"/>
        </a:p>
      </dgm:t>
    </dgm:pt>
    <dgm:pt modelId="{9EFA49C0-0F86-463F-A8EC-7420EBD4E4E8}" type="parTrans" cxnId="{60EADCC2-022D-4B08-B6B9-EC62AEE517C4}">
      <dgm:prSet/>
      <dgm:spPr/>
      <dgm:t>
        <a:bodyPr/>
        <a:lstStyle/>
        <a:p>
          <a:endParaRPr lang="en-US"/>
        </a:p>
      </dgm:t>
    </dgm:pt>
    <dgm:pt modelId="{F7260BF9-9214-4E95-B16A-C6A63A115B86}" type="sibTrans" cxnId="{60EADCC2-022D-4B08-B6B9-EC62AEE517C4}">
      <dgm:prSet/>
      <dgm:spPr/>
      <dgm:t>
        <a:bodyPr/>
        <a:lstStyle/>
        <a:p>
          <a:endParaRPr lang="en-US"/>
        </a:p>
      </dgm:t>
    </dgm:pt>
    <dgm:pt modelId="{54CD308B-F2F7-49CB-AF5D-9B4988B24390}">
      <dgm:prSet/>
      <dgm:spPr/>
      <dgm:t>
        <a:bodyPr/>
        <a:lstStyle/>
        <a:p>
          <a:r>
            <a:rPr lang="en-GB"/>
            <a:t>1000 minutes of audio and text storage</a:t>
          </a:r>
          <a:endParaRPr lang="en-US"/>
        </a:p>
      </dgm:t>
    </dgm:pt>
    <dgm:pt modelId="{267F7424-60F0-4145-A70D-71908C6D21D1}" type="parTrans" cxnId="{D14A7E71-A48E-4898-9533-A9F1CE5ACCB0}">
      <dgm:prSet/>
      <dgm:spPr/>
      <dgm:t>
        <a:bodyPr/>
        <a:lstStyle/>
        <a:p>
          <a:endParaRPr lang="en-US"/>
        </a:p>
      </dgm:t>
    </dgm:pt>
    <dgm:pt modelId="{995CEC7D-CC24-4731-B4D9-E1F331BA41B5}" type="sibTrans" cxnId="{D14A7E71-A48E-4898-9533-A9F1CE5ACCB0}">
      <dgm:prSet/>
      <dgm:spPr/>
      <dgm:t>
        <a:bodyPr/>
        <a:lstStyle/>
        <a:p>
          <a:endParaRPr lang="en-US"/>
        </a:p>
      </dgm:t>
    </dgm:pt>
    <dgm:pt modelId="{19F71E55-19A3-4A82-847F-6D962BB6AAF6}" type="pres">
      <dgm:prSet presAssocID="{FB17A80F-B542-4242-B1B2-126EE9ABBC43}" presName="vert0" presStyleCnt="0">
        <dgm:presLayoutVars>
          <dgm:dir/>
          <dgm:animOne val="branch"/>
          <dgm:animLvl val="lvl"/>
        </dgm:presLayoutVars>
      </dgm:prSet>
      <dgm:spPr/>
    </dgm:pt>
    <dgm:pt modelId="{1D16F8A3-4ECA-4252-B249-16B2199F6861}" type="pres">
      <dgm:prSet presAssocID="{C686F9B7-0A55-4BF6-96C7-EED9503690D3}" presName="thickLine" presStyleLbl="alignNode1" presStyleIdx="0" presStyleCnt="9"/>
      <dgm:spPr/>
    </dgm:pt>
    <dgm:pt modelId="{76C3D5D6-F908-410D-9B43-B1BC3CFF3E6B}" type="pres">
      <dgm:prSet presAssocID="{C686F9B7-0A55-4BF6-96C7-EED9503690D3}" presName="horz1" presStyleCnt="0"/>
      <dgm:spPr/>
    </dgm:pt>
    <dgm:pt modelId="{A6E43BB1-13A0-4C89-AB91-F8782081F564}" type="pres">
      <dgm:prSet presAssocID="{C686F9B7-0A55-4BF6-96C7-EED9503690D3}" presName="tx1" presStyleLbl="revTx" presStyleIdx="0" presStyleCnt="9"/>
      <dgm:spPr/>
    </dgm:pt>
    <dgm:pt modelId="{BF458B86-9F85-4DCD-9B55-252B6B7C2051}" type="pres">
      <dgm:prSet presAssocID="{C686F9B7-0A55-4BF6-96C7-EED9503690D3}" presName="vert1" presStyleCnt="0"/>
      <dgm:spPr/>
    </dgm:pt>
    <dgm:pt modelId="{6286901C-9658-4411-B4BD-C81F00F92241}" type="pres">
      <dgm:prSet presAssocID="{30033A82-1DD1-4E91-9C53-31FCE327EB48}" presName="thickLine" presStyleLbl="alignNode1" presStyleIdx="1" presStyleCnt="9"/>
      <dgm:spPr/>
    </dgm:pt>
    <dgm:pt modelId="{334D3E58-2908-40D8-882E-3CD341F256FA}" type="pres">
      <dgm:prSet presAssocID="{30033A82-1DD1-4E91-9C53-31FCE327EB48}" presName="horz1" presStyleCnt="0"/>
      <dgm:spPr/>
    </dgm:pt>
    <dgm:pt modelId="{6CF3660E-4214-4342-B3E9-5CAA7E7EB13A}" type="pres">
      <dgm:prSet presAssocID="{30033A82-1DD1-4E91-9C53-31FCE327EB48}" presName="tx1" presStyleLbl="revTx" presStyleIdx="1" presStyleCnt="9"/>
      <dgm:spPr/>
    </dgm:pt>
    <dgm:pt modelId="{6D14A9CB-D6BC-4F75-8029-A5048DEA4393}" type="pres">
      <dgm:prSet presAssocID="{30033A82-1DD1-4E91-9C53-31FCE327EB48}" presName="vert1" presStyleCnt="0"/>
      <dgm:spPr/>
    </dgm:pt>
    <dgm:pt modelId="{558AF061-682E-4CFA-B782-608271AB901C}" type="pres">
      <dgm:prSet presAssocID="{B9BE4875-34FA-432B-95C6-D7666F76CB45}" presName="thickLine" presStyleLbl="alignNode1" presStyleIdx="2" presStyleCnt="9"/>
      <dgm:spPr/>
    </dgm:pt>
    <dgm:pt modelId="{E0BB884D-889B-4FE7-A919-14F9FEEBDC40}" type="pres">
      <dgm:prSet presAssocID="{B9BE4875-34FA-432B-95C6-D7666F76CB45}" presName="horz1" presStyleCnt="0"/>
      <dgm:spPr/>
    </dgm:pt>
    <dgm:pt modelId="{577DA7D3-99AF-485B-A149-0A57389DFA9D}" type="pres">
      <dgm:prSet presAssocID="{B9BE4875-34FA-432B-95C6-D7666F76CB45}" presName="tx1" presStyleLbl="revTx" presStyleIdx="2" presStyleCnt="9"/>
      <dgm:spPr/>
    </dgm:pt>
    <dgm:pt modelId="{1F8EC662-5C97-4239-AC5F-62F0E06DE69B}" type="pres">
      <dgm:prSet presAssocID="{B9BE4875-34FA-432B-95C6-D7666F76CB45}" presName="vert1" presStyleCnt="0"/>
      <dgm:spPr/>
    </dgm:pt>
    <dgm:pt modelId="{B6C71D31-9A81-4747-A9CD-86F3C5990802}" type="pres">
      <dgm:prSet presAssocID="{D85A0E64-837A-43D7-89A7-4D50730C3E15}" presName="thickLine" presStyleLbl="alignNode1" presStyleIdx="3" presStyleCnt="9"/>
      <dgm:spPr/>
    </dgm:pt>
    <dgm:pt modelId="{574D7F2A-5457-4ADA-A690-0783B6106BF1}" type="pres">
      <dgm:prSet presAssocID="{D85A0E64-837A-43D7-89A7-4D50730C3E15}" presName="horz1" presStyleCnt="0"/>
      <dgm:spPr/>
    </dgm:pt>
    <dgm:pt modelId="{BB780256-92D4-4873-B4A4-8E3CA35CEEB4}" type="pres">
      <dgm:prSet presAssocID="{D85A0E64-837A-43D7-89A7-4D50730C3E15}" presName="tx1" presStyleLbl="revTx" presStyleIdx="3" presStyleCnt="9"/>
      <dgm:spPr/>
    </dgm:pt>
    <dgm:pt modelId="{E8E60ACA-A3AC-4A8D-AA9D-69053E7E9404}" type="pres">
      <dgm:prSet presAssocID="{D85A0E64-837A-43D7-89A7-4D50730C3E15}" presName="vert1" presStyleCnt="0"/>
      <dgm:spPr/>
    </dgm:pt>
    <dgm:pt modelId="{E92E1545-723D-451C-AA0D-1F7140ABC1EB}" type="pres">
      <dgm:prSet presAssocID="{B1B5706B-3C67-4568-A583-FE9D5A624CE2}" presName="thickLine" presStyleLbl="alignNode1" presStyleIdx="4" presStyleCnt="9"/>
      <dgm:spPr/>
    </dgm:pt>
    <dgm:pt modelId="{603B94DE-0072-466E-B322-0D23CDEB3E59}" type="pres">
      <dgm:prSet presAssocID="{B1B5706B-3C67-4568-A583-FE9D5A624CE2}" presName="horz1" presStyleCnt="0"/>
      <dgm:spPr/>
    </dgm:pt>
    <dgm:pt modelId="{2E6EF797-22E8-4E12-907C-7B5A040FA7F8}" type="pres">
      <dgm:prSet presAssocID="{B1B5706B-3C67-4568-A583-FE9D5A624CE2}" presName="tx1" presStyleLbl="revTx" presStyleIdx="4" presStyleCnt="9"/>
      <dgm:spPr/>
    </dgm:pt>
    <dgm:pt modelId="{E3222892-061B-42F0-B7E7-F280A5ABB05F}" type="pres">
      <dgm:prSet presAssocID="{B1B5706B-3C67-4568-A583-FE9D5A624CE2}" presName="vert1" presStyleCnt="0"/>
      <dgm:spPr/>
    </dgm:pt>
    <dgm:pt modelId="{F5667873-9C38-4553-89B4-97928878AA7A}" type="pres">
      <dgm:prSet presAssocID="{C9317E34-AB25-48DD-96B8-37D5A9B19293}" presName="thickLine" presStyleLbl="alignNode1" presStyleIdx="5" presStyleCnt="9"/>
      <dgm:spPr/>
    </dgm:pt>
    <dgm:pt modelId="{801C55D5-4332-4152-AA87-A177447D8C3A}" type="pres">
      <dgm:prSet presAssocID="{C9317E34-AB25-48DD-96B8-37D5A9B19293}" presName="horz1" presStyleCnt="0"/>
      <dgm:spPr/>
    </dgm:pt>
    <dgm:pt modelId="{40DB2B91-2EDE-4D05-870C-F2C57D4D0E85}" type="pres">
      <dgm:prSet presAssocID="{C9317E34-AB25-48DD-96B8-37D5A9B19293}" presName="tx1" presStyleLbl="revTx" presStyleIdx="5" presStyleCnt="9"/>
      <dgm:spPr/>
    </dgm:pt>
    <dgm:pt modelId="{CF698A7C-6B8D-4A34-AFF9-24590B8DC72A}" type="pres">
      <dgm:prSet presAssocID="{C9317E34-AB25-48DD-96B8-37D5A9B19293}" presName="vert1" presStyleCnt="0"/>
      <dgm:spPr/>
    </dgm:pt>
    <dgm:pt modelId="{FDC75018-D3DC-443C-BD46-D0D51A4A4066}" type="pres">
      <dgm:prSet presAssocID="{8413C78F-E437-4AC9-96B9-98864BA466BE}" presName="thickLine" presStyleLbl="alignNode1" presStyleIdx="6" presStyleCnt="9"/>
      <dgm:spPr/>
    </dgm:pt>
    <dgm:pt modelId="{C2BB17B9-F770-4921-84A2-EAA4F29DB47E}" type="pres">
      <dgm:prSet presAssocID="{8413C78F-E437-4AC9-96B9-98864BA466BE}" presName="horz1" presStyleCnt="0"/>
      <dgm:spPr/>
    </dgm:pt>
    <dgm:pt modelId="{8988874A-EFA1-4EAA-9CDA-4A5FF8B6252E}" type="pres">
      <dgm:prSet presAssocID="{8413C78F-E437-4AC9-96B9-98864BA466BE}" presName="tx1" presStyleLbl="revTx" presStyleIdx="6" presStyleCnt="9"/>
      <dgm:spPr/>
    </dgm:pt>
    <dgm:pt modelId="{59C54601-F762-4D84-8904-E9590DA550FA}" type="pres">
      <dgm:prSet presAssocID="{8413C78F-E437-4AC9-96B9-98864BA466BE}" presName="vert1" presStyleCnt="0"/>
      <dgm:spPr/>
    </dgm:pt>
    <dgm:pt modelId="{D565EA39-1FF1-4556-8852-584564C71320}" type="pres">
      <dgm:prSet presAssocID="{66EEF61A-E9BA-46AF-95F8-2F381A368B66}" presName="thickLine" presStyleLbl="alignNode1" presStyleIdx="7" presStyleCnt="9"/>
      <dgm:spPr/>
    </dgm:pt>
    <dgm:pt modelId="{58FA0D60-85BB-4A1A-BC2F-6244CF2463DE}" type="pres">
      <dgm:prSet presAssocID="{66EEF61A-E9BA-46AF-95F8-2F381A368B66}" presName="horz1" presStyleCnt="0"/>
      <dgm:spPr/>
    </dgm:pt>
    <dgm:pt modelId="{B2D2C31A-7DC2-4213-B8AE-DBB0662CA02A}" type="pres">
      <dgm:prSet presAssocID="{66EEF61A-E9BA-46AF-95F8-2F381A368B66}" presName="tx1" presStyleLbl="revTx" presStyleIdx="7" presStyleCnt="9"/>
      <dgm:spPr/>
    </dgm:pt>
    <dgm:pt modelId="{8EF6246C-2003-4CFD-8AD8-7E4F0F878D19}" type="pres">
      <dgm:prSet presAssocID="{66EEF61A-E9BA-46AF-95F8-2F381A368B66}" presName="vert1" presStyleCnt="0"/>
      <dgm:spPr/>
    </dgm:pt>
    <dgm:pt modelId="{9B705C1C-C16D-4C17-BE55-29BBFF58887E}" type="pres">
      <dgm:prSet presAssocID="{54CD308B-F2F7-49CB-AF5D-9B4988B24390}" presName="thickLine" presStyleLbl="alignNode1" presStyleIdx="8" presStyleCnt="9"/>
      <dgm:spPr/>
    </dgm:pt>
    <dgm:pt modelId="{1B9C83F2-0B8B-46B1-A4AF-CEDE4A8438B9}" type="pres">
      <dgm:prSet presAssocID="{54CD308B-F2F7-49CB-AF5D-9B4988B24390}" presName="horz1" presStyleCnt="0"/>
      <dgm:spPr/>
    </dgm:pt>
    <dgm:pt modelId="{892B8A6B-28DD-48C9-B811-0E79BED28CB9}" type="pres">
      <dgm:prSet presAssocID="{54CD308B-F2F7-49CB-AF5D-9B4988B24390}" presName="tx1" presStyleLbl="revTx" presStyleIdx="8" presStyleCnt="9"/>
      <dgm:spPr/>
    </dgm:pt>
    <dgm:pt modelId="{B7839A71-D800-479F-A833-7E784B6C540A}" type="pres">
      <dgm:prSet presAssocID="{54CD308B-F2F7-49CB-AF5D-9B4988B24390}" presName="vert1" presStyleCnt="0"/>
      <dgm:spPr/>
    </dgm:pt>
  </dgm:ptLst>
  <dgm:cxnLst>
    <dgm:cxn modelId="{DCAABA27-00BF-4172-B53C-FA03830564BB}" type="presOf" srcId="{66EEF61A-E9BA-46AF-95F8-2F381A368B66}" destId="{B2D2C31A-7DC2-4213-B8AE-DBB0662CA02A}" srcOrd="0" destOrd="0" presId="urn:microsoft.com/office/officeart/2008/layout/LinedList"/>
    <dgm:cxn modelId="{9D5A7D29-D892-4E7E-9584-4320481FA880}" type="presOf" srcId="{8413C78F-E437-4AC9-96B9-98864BA466BE}" destId="{8988874A-EFA1-4EAA-9CDA-4A5FF8B6252E}" srcOrd="0" destOrd="0" presId="urn:microsoft.com/office/officeart/2008/layout/LinedList"/>
    <dgm:cxn modelId="{DEFAA535-CD71-4745-9DFB-556327337F32}" srcId="{FB17A80F-B542-4242-B1B2-126EE9ABBC43}" destId="{C9317E34-AB25-48DD-96B8-37D5A9B19293}" srcOrd="5" destOrd="0" parTransId="{34910E2B-12E6-4D96-9AE4-CCCCC4BE21D3}" sibTransId="{79BB860A-F08A-461C-A33B-06F23DCF3C3A}"/>
    <dgm:cxn modelId="{BD4CE83A-0A04-4B0B-9680-3F7804B6E1A3}" type="presOf" srcId="{B1B5706B-3C67-4568-A583-FE9D5A624CE2}" destId="{2E6EF797-22E8-4E12-907C-7B5A040FA7F8}" srcOrd="0" destOrd="0" presId="urn:microsoft.com/office/officeart/2008/layout/LinedList"/>
    <dgm:cxn modelId="{22A4913B-FEB1-4E4C-ABBC-8A71FAE1C4F5}" srcId="{FB17A80F-B542-4242-B1B2-126EE9ABBC43}" destId="{8413C78F-E437-4AC9-96B9-98864BA466BE}" srcOrd="6" destOrd="0" parTransId="{4A47F24D-D6DF-45A6-AC78-4ADE1C32617B}" sibTransId="{97F3FE9E-2AE1-4741-9BAD-95966636BB32}"/>
    <dgm:cxn modelId="{401B1846-0F99-4E70-89D5-DBE92787F6A3}" type="presOf" srcId="{30033A82-1DD1-4E91-9C53-31FCE327EB48}" destId="{6CF3660E-4214-4342-B3E9-5CAA7E7EB13A}" srcOrd="0" destOrd="0" presId="urn:microsoft.com/office/officeart/2008/layout/LinedList"/>
    <dgm:cxn modelId="{D14A7E71-A48E-4898-9533-A9F1CE5ACCB0}" srcId="{FB17A80F-B542-4242-B1B2-126EE9ABBC43}" destId="{54CD308B-F2F7-49CB-AF5D-9B4988B24390}" srcOrd="8" destOrd="0" parTransId="{267F7424-60F0-4145-A70D-71908C6D21D1}" sibTransId="{995CEC7D-CC24-4731-B4D9-E1F331BA41B5}"/>
    <dgm:cxn modelId="{F345C275-715D-4543-9413-B3BE12C416B6}" srcId="{FB17A80F-B542-4242-B1B2-126EE9ABBC43}" destId="{B1B5706B-3C67-4568-A583-FE9D5A624CE2}" srcOrd="4" destOrd="0" parTransId="{F688E304-E45B-47EC-B37E-C5836EC1F7F7}" sibTransId="{3D760038-1E3F-4131-895B-A6B3213E3E15}"/>
    <dgm:cxn modelId="{DBB9408A-B29C-45FA-BF00-BD44A6186780}" srcId="{FB17A80F-B542-4242-B1B2-126EE9ABBC43}" destId="{30033A82-1DD1-4E91-9C53-31FCE327EB48}" srcOrd="1" destOrd="0" parTransId="{B057188F-BFCC-4C43-93FD-15BBD92DD4AD}" sibTransId="{6A1E2A65-D7A5-4E49-B6D5-3DC0CBAF3971}"/>
    <dgm:cxn modelId="{31A2C7B1-EE1D-4041-B5E7-9C9799C47DB4}" type="presOf" srcId="{C9317E34-AB25-48DD-96B8-37D5A9B19293}" destId="{40DB2B91-2EDE-4D05-870C-F2C57D4D0E85}" srcOrd="0" destOrd="0" presId="urn:microsoft.com/office/officeart/2008/layout/LinedList"/>
    <dgm:cxn modelId="{60EADCC2-022D-4B08-B6B9-EC62AEE517C4}" srcId="{FB17A80F-B542-4242-B1B2-126EE9ABBC43}" destId="{66EEF61A-E9BA-46AF-95F8-2F381A368B66}" srcOrd="7" destOrd="0" parTransId="{9EFA49C0-0F86-463F-A8EC-7420EBD4E4E8}" sibTransId="{F7260BF9-9214-4E95-B16A-C6A63A115B86}"/>
    <dgm:cxn modelId="{7BB978D3-897D-4D68-82F6-E922001D50F9}" srcId="{FB17A80F-B542-4242-B1B2-126EE9ABBC43}" destId="{C686F9B7-0A55-4BF6-96C7-EED9503690D3}" srcOrd="0" destOrd="0" parTransId="{986CA3FF-F1F1-468E-A31A-C772CF4D7938}" sibTransId="{9A70092A-75DD-4966-AA88-274EE5426E07}"/>
    <dgm:cxn modelId="{22113FD5-6E43-48BF-843C-7B5A3A4C39D5}" type="presOf" srcId="{54CD308B-F2F7-49CB-AF5D-9B4988B24390}" destId="{892B8A6B-28DD-48C9-B811-0E79BED28CB9}" srcOrd="0" destOrd="0" presId="urn:microsoft.com/office/officeart/2008/layout/LinedList"/>
    <dgm:cxn modelId="{E0FC2ADC-F992-4C8B-B1BB-7811F05EF555}" srcId="{FB17A80F-B542-4242-B1B2-126EE9ABBC43}" destId="{B9BE4875-34FA-432B-95C6-D7666F76CB45}" srcOrd="2" destOrd="0" parTransId="{77DA9104-2C82-484F-ADD8-2234246F9ABD}" sibTransId="{C8952432-9284-4A23-972B-B47CB617EBB4}"/>
    <dgm:cxn modelId="{055621E1-8275-43A8-844C-C94DD0AB2818}" type="presOf" srcId="{C686F9B7-0A55-4BF6-96C7-EED9503690D3}" destId="{A6E43BB1-13A0-4C89-AB91-F8782081F564}" srcOrd="0" destOrd="0" presId="urn:microsoft.com/office/officeart/2008/layout/LinedList"/>
    <dgm:cxn modelId="{6E06CFE2-FA13-4637-81AC-6C4B235463CD}" type="presOf" srcId="{FB17A80F-B542-4242-B1B2-126EE9ABBC43}" destId="{19F71E55-19A3-4A82-847F-6D962BB6AAF6}" srcOrd="0" destOrd="0" presId="urn:microsoft.com/office/officeart/2008/layout/LinedList"/>
    <dgm:cxn modelId="{521E4FE5-51EC-4543-9E85-B6CA86893A3A}" type="presOf" srcId="{D85A0E64-837A-43D7-89A7-4D50730C3E15}" destId="{BB780256-92D4-4873-B4A4-8E3CA35CEEB4}" srcOrd="0" destOrd="0" presId="urn:microsoft.com/office/officeart/2008/layout/LinedList"/>
    <dgm:cxn modelId="{8DE49EF1-CBCF-46E4-B85D-92B4CA89D338}" srcId="{FB17A80F-B542-4242-B1B2-126EE9ABBC43}" destId="{D85A0E64-837A-43D7-89A7-4D50730C3E15}" srcOrd="3" destOrd="0" parTransId="{3D769AF0-A196-43EC-BA55-7B3CF569097B}" sibTransId="{9D2D6E9F-09CB-4BDC-8C42-7E703F832289}"/>
    <dgm:cxn modelId="{B5F8F0F2-47B3-419A-8B4F-68E9AB04B7FA}" type="presOf" srcId="{B9BE4875-34FA-432B-95C6-D7666F76CB45}" destId="{577DA7D3-99AF-485B-A149-0A57389DFA9D}" srcOrd="0" destOrd="0" presId="urn:microsoft.com/office/officeart/2008/layout/LinedList"/>
    <dgm:cxn modelId="{1A1CE4BE-BA17-4DD4-B038-CFD72589CE0C}" type="presParOf" srcId="{19F71E55-19A3-4A82-847F-6D962BB6AAF6}" destId="{1D16F8A3-4ECA-4252-B249-16B2199F6861}" srcOrd="0" destOrd="0" presId="urn:microsoft.com/office/officeart/2008/layout/LinedList"/>
    <dgm:cxn modelId="{CFA09E7C-C2D0-4623-B23D-1E5EE47471FB}" type="presParOf" srcId="{19F71E55-19A3-4A82-847F-6D962BB6AAF6}" destId="{76C3D5D6-F908-410D-9B43-B1BC3CFF3E6B}" srcOrd="1" destOrd="0" presId="urn:microsoft.com/office/officeart/2008/layout/LinedList"/>
    <dgm:cxn modelId="{5708B4AF-4972-445B-B019-735B8ABAB79D}" type="presParOf" srcId="{76C3D5D6-F908-410D-9B43-B1BC3CFF3E6B}" destId="{A6E43BB1-13A0-4C89-AB91-F8782081F564}" srcOrd="0" destOrd="0" presId="urn:microsoft.com/office/officeart/2008/layout/LinedList"/>
    <dgm:cxn modelId="{87EFEBBE-60CB-4AE5-9C98-D8732D33CDEE}" type="presParOf" srcId="{76C3D5D6-F908-410D-9B43-B1BC3CFF3E6B}" destId="{BF458B86-9F85-4DCD-9B55-252B6B7C2051}" srcOrd="1" destOrd="0" presId="urn:microsoft.com/office/officeart/2008/layout/LinedList"/>
    <dgm:cxn modelId="{118A72BE-77CE-4C05-BFA0-05AD00D2AADF}" type="presParOf" srcId="{19F71E55-19A3-4A82-847F-6D962BB6AAF6}" destId="{6286901C-9658-4411-B4BD-C81F00F92241}" srcOrd="2" destOrd="0" presId="urn:microsoft.com/office/officeart/2008/layout/LinedList"/>
    <dgm:cxn modelId="{4F8DC2E2-26F3-4A21-A0BF-0EE2CFCF26BE}" type="presParOf" srcId="{19F71E55-19A3-4A82-847F-6D962BB6AAF6}" destId="{334D3E58-2908-40D8-882E-3CD341F256FA}" srcOrd="3" destOrd="0" presId="urn:microsoft.com/office/officeart/2008/layout/LinedList"/>
    <dgm:cxn modelId="{BC612BAB-E075-4F74-A416-F4B0879978EC}" type="presParOf" srcId="{334D3E58-2908-40D8-882E-3CD341F256FA}" destId="{6CF3660E-4214-4342-B3E9-5CAA7E7EB13A}" srcOrd="0" destOrd="0" presId="urn:microsoft.com/office/officeart/2008/layout/LinedList"/>
    <dgm:cxn modelId="{22571C60-FDB3-45FE-A6E0-F9FE5AFF47AB}" type="presParOf" srcId="{334D3E58-2908-40D8-882E-3CD341F256FA}" destId="{6D14A9CB-D6BC-4F75-8029-A5048DEA4393}" srcOrd="1" destOrd="0" presId="urn:microsoft.com/office/officeart/2008/layout/LinedList"/>
    <dgm:cxn modelId="{025334CC-7468-45B1-B632-ADF4BDB4FEAD}" type="presParOf" srcId="{19F71E55-19A3-4A82-847F-6D962BB6AAF6}" destId="{558AF061-682E-4CFA-B782-608271AB901C}" srcOrd="4" destOrd="0" presId="urn:microsoft.com/office/officeart/2008/layout/LinedList"/>
    <dgm:cxn modelId="{56E075FB-67F8-4610-81D6-B4363DC7EBFE}" type="presParOf" srcId="{19F71E55-19A3-4A82-847F-6D962BB6AAF6}" destId="{E0BB884D-889B-4FE7-A919-14F9FEEBDC40}" srcOrd="5" destOrd="0" presId="urn:microsoft.com/office/officeart/2008/layout/LinedList"/>
    <dgm:cxn modelId="{0EE32F02-FBBE-4682-A007-4C740C26A4DF}" type="presParOf" srcId="{E0BB884D-889B-4FE7-A919-14F9FEEBDC40}" destId="{577DA7D3-99AF-485B-A149-0A57389DFA9D}" srcOrd="0" destOrd="0" presId="urn:microsoft.com/office/officeart/2008/layout/LinedList"/>
    <dgm:cxn modelId="{1DAD4A3D-8D22-4A59-8800-5F605BBDAEA3}" type="presParOf" srcId="{E0BB884D-889B-4FE7-A919-14F9FEEBDC40}" destId="{1F8EC662-5C97-4239-AC5F-62F0E06DE69B}" srcOrd="1" destOrd="0" presId="urn:microsoft.com/office/officeart/2008/layout/LinedList"/>
    <dgm:cxn modelId="{5CFCF0B6-A05E-4EE6-81C6-74E4108B89F9}" type="presParOf" srcId="{19F71E55-19A3-4A82-847F-6D962BB6AAF6}" destId="{B6C71D31-9A81-4747-A9CD-86F3C5990802}" srcOrd="6" destOrd="0" presId="urn:microsoft.com/office/officeart/2008/layout/LinedList"/>
    <dgm:cxn modelId="{3700659F-6389-4E96-A028-B16EB3123302}" type="presParOf" srcId="{19F71E55-19A3-4A82-847F-6D962BB6AAF6}" destId="{574D7F2A-5457-4ADA-A690-0783B6106BF1}" srcOrd="7" destOrd="0" presId="urn:microsoft.com/office/officeart/2008/layout/LinedList"/>
    <dgm:cxn modelId="{29653A19-62E4-4037-AAD3-7A98396FDFB0}" type="presParOf" srcId="{574D7F2A-5457-4ADA-A690-0783B6106BF1}" destId="{BB780256-92D4-4873-B4A4-8E3CA35CEEB4}" srcOrd="0" destOrd="0" presId="urn:microsoft.com/office/officeart/2008/layout/LinedList"/>
    <dgm:cxn modelId="{09682CD5-D593-4B81-A665-3B585864A49F}" type="presParOf" srcId="{574D7F2A-5457-4ADA-A690-0783B6106BF1}" destId="{E8E60ACA-A3AC-4A8D-AA9D-69053E7E9404}" srcOrd="1" destOrd="0" presId="urn:microsoft.com/office/officeart/2008/layout/LinedList"/>
    <dgm:cxn modelId="{CA87EFCE-ECFD-43F4-BBF4-10C8EE96005D}" type="presParOf" srcId="{19F71E55-19A3-4A82-847F-6D962BB6AAF6}" destId="{E92E1545-723D-451C-AA0D-1F7140ABC1EB}" srcOrd="8" destOrd="0" presId="urn:microsoft.com/office/officeart/2008/layout/LinedList"/>
    <dgm:cxn modelId="{AEDA619F-4413-4098-80E3-A7E262B60C0C}" type="presParOf" srcId="{19F71E55-19A3-4A82-847F-6D962BB6AAF6}" destId="{603B94DE-0072-466E-B322-0D23CDEB3E59}" srcOrd="9" destOrd="0" presId="urn:microsoft.com/office/officeart/2008/layout/LinedList"/>
    <dgm:cxn modelId="{F692801D-15D0-4B40-9A03-2294A1BFC135}" type="presParOf" srcId="{603B94DE-0072-466E-B322-0D23CDEB3E59}" destId="{2E6EF797-22E8-4E12-907C-7B5A040FA7F8}" srcOrd="0" destOrd="0" presId="urn:microsoft.com/office/officeart/2008/layout/LinedList"/>
    <dgm:cxn modelId="{F7F615A1-1DC8-4141-A13B-CF759C03E9C5}" type="presParOf" srcId="{603B94DE-0072-466E-B322-0D23CDEB3E59}" destId="{E3222892-061B-42F0-B7E7-F280A5ABB05F}" srcOrd="1" destOrd="0" presId="urn:microsoft.com/office/officeart/2008/layout/LinedList"/>
    <dgm:cxn modelId="{460289E0-E6F8-4836-AAF3-10057A6D830B}" type="presParOf" srcId="{19F71E55-19A3-4A82-847F-6D962BB6AAF6}" destId="{F5667873-9C38-4553-89B4-97928878AA7A}" srcOrd="10" destOrd="0" presId="urn:microsoft.com/office/officeart/2008/layout/LinedList"/>
    <dgm:cxn modelId="{36DB0B3D-50EC-4290-93FB-82703BE79F89}" type="presParOf" srcId="{19F71E55-19A3-4A82-847F-6D962BB6AAF6}" destId="{801C55D5-4332-4152-AA87-A177447D8C3A}" srcOrd="11" destOrd="0" presId="urn:microsoft.com/office/officeart/2008/layout/LinedList"/>
    <dgm:cxn modelId="{67F9213D-7996-4ACE-91C3-4816FCFCAC21}" type="presParOf" srcId="{801C55D5-4332-4152-AA87-A177447D8C3A}" destId="{40DB2B91-2EDE-4D05-870C-F2C57D4D0E85}" srcOrd="0" destOrd="0" presId="urn:microsoft.com/office/officeart/2008/layout/LinedList"/>
    <dgm:cxn modelId="{C7E32BD7-9D2A-43DB-8F3F-CA7BCC04819A}" type="presParOf" srcId="{801C55D5-4332-4152-AA87-A177447D8C3A}" destId="{CF698A7C-6B8D-4A34-AFF9-24590B8DC72A}" srcOrd="1" destOrd="0" presId="urn:microsoft.com/office/officeart/2008/layout/LinedList"/>
    <dgm:cxn modelId="{9DC2DAFD-7B2E-4C21-AF3A-ADFB68DEB49D}" type="presParOf" srcId="{19F71E55-19A3-4A82-847F-6D962BB6AAF6}" destId="{FDC75018-D3DC-443C-BD46-D0D51A4A4066}" srcOrd="12" destOrd="0" presId="urn:microsoft.com/office/officeart/2008/layout/LinedList"/>
    <dgm:cxn modelId="{E32AE2ED-3515-4E40-811A-AB93CC53A8BB}" type="presParOf" srcId="{19F71E55-19A3-4A82-847F-6D962BB6AAF6}" destId="{C2BB17B9-F770-4921-84A2-EAA4F29DB47E}" srcOrd="13" destOrd="0" presId="urn:microsoft.com/office/officeart/2008/layout/LinedList"/>
    <dgm:cxn modelId="{12897CDD-8811-4F6C-A147-631304CDA910}" type="presParOf" srcId="{C2BB17B9-F770-4921-84A2-EAA4F29DB47E}" destId="{8988874A-EFA1-4EAA-9CDA-4A5FF8B6252E}" srcOrd="0" destOrd="0" presId="urn:microsoft.com/office/officeart/2008/layout/LinedList"/>
    <dgm:cxn modelId="{85941E9E-4D82-4ADD-9A6F-24E333D1D183}" type="presParOf" srcId="{C2BB17B9-F770-4921-84A2-EAA4F29DB47E}" destId="{59C54601-F762-4D84-8904-E9590DA550FA}" srcOrd="1" destOrd="0" presId="urn:microsoft.com/office/officeart/2008/layout/LinedList"/>
    <dgm:cxn modelId="{DF5390F3-961D-438E-BC88-29C6A8D32D1C}" type="presParOf" srcId="{19F71E55-19A3-4A82-847F-6D962BB6AAF6}" destId="{D565EA39-1FF1-4556-8852-584564C71320}" srcOrd="14" destOrd="0" presId="urn:microsoft.com/office/officeart/2008/layout/LinedList"/>
    <dgm:cxn modelId="{0CD2A692-CAED-414A-85A7-8F20B50C5943}" type="presParOf" srcId="{19F71E55-19A3-4A82-847F-6D962BB6AAF6}" destId="{58FA0D60-85BB-4A1A-BC2F-6244CF2463DE}" srcOrd="15" destOrd="0" presId="urn:microsoft.com/office/officeart/2008/layout/LinedList"/>
    <dgm:cxn modelId="{66718C1F-FE45-40C3-BEAA-4FD890240D75}" type="presParOf" srcId="{58FA0D60-85BB-4A1A-BC2F-6244CF2463DE}" destId="{B2D2C31A-7DC2-4213-B8AE-DBB0662CA02A}" srcOrd="0" destOrd="0" presId="urn:microsoft.com/office/officeart/2008/layout/LinedList"/>
    <dgm:cxn modelId="{E3400F5D-F04E-488A-9DB9-1F7FAF9524BE}" type="presParOf" srcId="{58FA0D60-85BB-4A1A-BC2F-6244CF2463DE}" destId="{8EF6246C-2003-4CFD-8AD8-7E4F0F878D19}" srcOrd="1" destOrd="0" presId="urn:microsoft.com/office/officeart/2008/layout/LinedList"/>
    <dgm:cxn modelId="{5E4F2ADD-CBDA-4633-8460-81F103293F9C}" type="presParOf" srcId="{19F71E55-19A3-4A82-847F-6D962BB6AAF6}" destId="{9B705C1C-C16D-4C17-BE55-29BBFF58887E}" srcOrd="16" destOrd="0" presId="urn:microsoft.com/office/officeart/2008/layout/LinedList"/>
    <dgm:cxn modelId="{93EC82F9-92E7-4A41-BC5B-FCEDB180048D}" type="presParOf" srcId="{19F71E55-19A3-4A82-847F-6D962BB6AAF6}" destId="{1B9C83F2-0B8B-46B1-A4AF-CEDE4A8438B9}" srcOrd="17" destOrd="0" presId="urn:microsoft.com/office/officeart/2008/layout/LinedList"/>
    <dgm:cxn modelId="{2FD23963-D082-45CF-A66A-B02E5B3B6B61}" type="presParOf" srcId="{1B9C83F2-0B8B-46B1-A4AF-CEDE4A8438B9}" destId="{892B8A6B-28DD-48C9-B811-0E79BED28CB9}" srcOrd="0" destOrd="0" presId="urn:microsoft.com/office/officeart/2008/layout/LinedList"/>
    <dgm:cxn modelId="{B9629C03-3A0D-4C87-9FC0-A82B6FBF95E5}" type="presParOf" srcId="{1B9C83F2-0B8B-46B1-A4AF-CEDE4A8438B9}" destId="{B7839A71-D800-479F-A833-7E784B6C54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6F8A3-4ECA-4252-B249-16B2199F6861}">
      <dsp:nvSpPr>
        <dsp:cNvPr id="0" name=""/>
        <dsp:cNvSpPr/>
      </dsp:nvSpPr>
      <dsp:spPr>
        <a:xfrm>
          <a:off x="0" y="593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43BB1-13A0-4C89-AB91-F8782081F564}">
      <dsp:nvSpPr>
        <dsp:cNvPr id="0" name=""/>
        <dsp:cNvSpPr/>
      </dsp:nvSpPr>
      <dsp:spPr>
        <a:xfrm>
          <a:off x="0" y="593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Text-To-Speech</a:t>
          </a:r>
          <a:endParaRPr lang="en-US" sz="2200" kern="1200"/>
        </a:p>
      </dsp:txBody>
      <dsp:txXfrm>
        <a:off x="0" y="593"/>
        <a:ext cx="4805524" cy="540186"/>
      </dsp:txXfrm>
    </dsp:sp>
    <dsp:sp modelId="{6286901C-9658-4411-B4BD-C81F00F92241}">
      <dsp:nvSpPr>
        <dsp:cNvPr id="0" name=""/>
        <dsp:cNvSpPr/>
      </dsp:nvSpPr>
      <dsp:spPr>
        <a:xfrm>
          <a:off x="0" y="540780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3660E-4214-4342-B3E9-5CAA7E7EB13A}">
      <dsp:nvSpPr>
        <dsp:cNvPr id="0" name=""/>
        <dsp:cNvSpPr/>
      </dsp:nvSpPr>
      <dsp:spPr>
        <a:xfrm>
          <a:off x="0" y="540780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Dictionary </a:t>
          </a:r>
          <a:endParaRPr lang="en-US" sz="2200" kern="1200" dirty="0"/>
        </a:p>
      </dsp:txBody>
      <dsp:txXfrm>
        <a:off x="0" y="540780"/>
        <a:ext cx="4805524" cy="540186"/>
      </dsp:txXfrm>
    </dsp:sp>
    <dsp:sp modelId="{558AF061-682E-4CFA-B782-608271AB901C}">
      <dsp:nvSpPr>
        <dsp:cNvPr id="0" name=""/>
        <dsp:cNvSpPr/>
      </dsp:nvSpPr>
      <dsp:spPr>
        <a:xfrm>
          <a:off x="0" y="1080967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DA7D3-99AF-485B-A149-0A57389DFA9D}">
      <dsp:nvSpPr>
        <dsp:cNvPr id="0" name=""/>
        <dsp:cNvSpPr/>
      </dsp:nvSpPr>
      <dsp:spPr>
        <a:xfrm>
          <a:off x="0" y="1080967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Dictaphone Audio Recorder</a:t>
          </a:r>
          <a:endParaRPr lang="en-US" sz="2200" kern="1200" dirty="0"/>
        </a:p>
      </dsp:txBody>
      <dsp:txXfrm>
        <a:off x="0" y="1080967"/>
        <a:ext cx="4805524" cy="540186"/>
      </dsp:txXfrm>
    </dsp:sp>
    <dsp:sp modelId="{B6C71D31-9A81-4747-A9CD-86F3C5990802}">
      <dsp:nvSpPr>
        <dsp:cNvPr id="0" name=""/>
        <dsp:cNvSpPr/>
      </dsp:nvSpPr>
      <dsp:spPr>
        <a:xfrm>
          <a:off x="0" y="1621154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80256-92D4-4873-B4A4-8E3CA35CEEB4}">
      <dsp:nvSpPr>
        <dsp:cNvPr id="0" name=""/>
        <dsp:cNvSpPr/>
      </dsp:nvSpPr>
      <dsp:spPr>
        <a:xfrm>
          <a:off x="0" y="1621154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Favourite words or sentences</a:t>
          </a:r>
          <a:endParaRPr lang="en-US" sz="2200" kern="1200"/>
        </a:p>
      </dsp:txBody>
      <dsp:txXfrm>
        <a:off x="0" y="1621154"/>
        <a:ext cx="4805524" cy="540186"/>
      </dsp:txXfrm>
    </dsp:sp>
    <dsp:sp modelId="{E92E1545-723D-451C-AA0D-1F7140ABC1EB}">
      <dsp:nvSpPr>
        <dsp:cNvPr id="0" name=""/>
        <dsp:cNvSpPr/>
      </dsp:nvSpPr>
      <dsp:spPr>
        <a:xfrm>
          <a:off x="0" y="2161341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EF797-22E8-4E12-907C-7B5A040FA7F8}">
      <dsp:nvSpPr>
        <dsp:cNvPr id="0" name=""/>
        <dsp:cNvSpPr/>
      </dsp:nvSpPr>
      <dsp:spPr>
        <a:xfrm>
          <a:off x="0" y="2161341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Spoken Translation </a:t>
          </a:r>
          <a:endParaRPr lang="en-US" sz="2200" kern="1200"/>
        </a:p>
      </dsp:txBody>
      <dsp:txXfrm>
        <a:off x="0" y="2161341"/>
        <a:ext cx="4805524" cy="540186"/>
      </dsp:txXfrm>
    </dsp:sp>
    <dsp:sp modelId="{F5667873-9C38-4553-89B4-97928878AA7A}">
      <dsp:nvSpPr>
        <dsp:cNvPr id="0" name=""/>
        <dsp:cNvSpPr/>
      </dsp:nvSpPr>
      <dsp:spPr>
        <a:xfrm>
          <a:off x="0" y="2701528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B2B91-2EDE-4D05-870C-F2C57D4D0E85}">
      <dsp:nvSpPr>
        <dsp:cNvPr id="0" name=""/>
        <dsp:cNvSpPr/>
      </dsp:nvSpPr>
      <dsp:spPr>
        <a:xfrm>
          <a:off x="0" y="2701528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Online or Offline</a:t>
          </a:r>
          <a:endParaRPr lang="en-US" sz="2200" kern="1200"/>
        </a:p>
      </dsp:txBody>
      <dsp:txXfrm>
        <a:off x="0" y="2701528"/>
        <a:ext cx="4805524" cy="540186"/>
      </dsp:txXfrm>
    </dsp:sp>
    <dsp:sp modelId="{FDC75018-D3DC-443C-BD46-D0D51A4A4066}">
      <dsp:nvSpPr>
        <dsp:cNvPr id="0" name=""/>
        <dsp:cNvSpPr/>
      </dsp:nvSpPr>
      <dsp:spPr>
        <a:xfrm>
          <a:off x="0" y="3241715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874A-EFA1-4EAA-9CDA-4A5FF8B6252E}">
      <dsp:nvSpPr>
        <dsp:cNvPr id="0" name=""/>
        <dsp:cNvSpPr/>
      </dsp:nvSpPr>
      <dsp:spPr>
        <a:xfrm>
          <a:off x="0" y="3241715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Rechargable Battery</a:t>
          </a:r>
          <a:endParaRPr lang="en-US" sz="2200" kern="1200"/>
        </a:p>
      </dsp:txBody>
      <dsp:txXfrm>
        <a:off x="0" y="3241715"/>
        <a:ext cx="4805524" cy="540186"/>
      </dsp:txXfrm>
    </dsp:sp>
    <dsp:sp modelId="{D565EA39-1FF1-4556-8852-584564C71320}">
      <dsp:nvSpPr>
        <dsp:cNvPr id="0" name=""/>
        <dsp:cNvSpPr/>
      </dsp:nvSpPr>
      <dsp:spPr>
        <a:xfrm>
          <a:off x="0" y="3781902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2C31A-7DC2-4213-B8AE-DBB0662CA02A}">
      <dsp:nvSpPr>
        <dsp:cNvPr id="0" name=""/>
        <dsp:cNvSpPr/>
      </dsp:nvSpPr>
      <dsp:spPr>
        <a:xfrm>
          <a:off x="0" y="3781902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WIFI and Bluetooth enabled</a:t>
          </a:r>
          <a:endParaRPr lang="en-US" sz="2200" kern="1200"/>
        </a:p>
      </dsp:txBody>
      <dsp:txXfrm>
        <a:off x="0" y="3781902"/>
        <a:ext cx="4805524" cy="540186"/>
      </dsp:txXfrm>
    </dsp:sp>
    <dsp:sp modelId="{9B705C1C-C16D-4C17-BE55-29BBFF58887E}">
      <dsp:nvSpPr>
        <dsp:cNvPr id="0" name=""/>
        <dsp:cNvSpPr/>
      </dsp:nvSpPr>
      <dsp:spPr>
        <a:xfrm>
          <a:off x="0" y="4322089"/>
          <a:ext cx="4805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B8A6B-28DD-48C9-B811-0E79BED28CB9}">
      <dsp:nvSpPr>
        <dsp:cNvPr id="0" name=""/>
        <dsp:cNvSpPr/>
      </dsp:nvSpPr>
      <dsp:spPr>
        <a:xfrm>
          <a:off x="0" y="4322089"/>
          <a:ext cx="4805524" cy="540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1000 minutes of audio and text storage</a:t>
          </a:r>
          <a:endParaRPr lang="en-US" sz="2200" kern="1200"/>
        </a:p>
      </dsp:txBody>
      <dsp:txXfrm>
        <a:off x="0" y="4322089"/>
        <a:ext cx="4805524" cy="540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5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6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427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81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12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21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50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4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32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87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0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0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1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1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AEF7BD3-867D-4F2A-977E-231F9AAA65FD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53C6814-4326-4C92-AC21-D0FE22F13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34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BB82557-904E-7F05-3229-0D32B5F45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83950" y="2137908"/>
            <a:ext cx="6624100" cy="2584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F2E65-B70B-54FE-A0FC-2DBAC1997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6858000"/>
            <a:ext cx="9144000" cy="1641490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r>
              <a:rPr lang="en-IE" dirty="0" err="1"/>
              <a:t>Scanmarker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9AD90-3D3D-F238-A892-DC327A33D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2981" y="4728143"/>
            <a:ext cx="5166037" cy="754025"/>
          </a:xfrm>
        </p:spPr>
        <p:txBody>
          <a:bodyPr/>
          <a:lstStyle/>
          <a:p>
            <a:r>
              <a:rPr lang="en-GB" dirty="0"/>
              <a:t>James.wright@aventido.com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7382D1-EA10-985A-AF11-A2F2354F0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80" y="2747868"/>
            <a:ext cx="5658640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1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C67EA5-1FC9-BDD6-00E0-FDE786D62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5322-7063-C999-C3BC-D14D3461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is </a:t>
            </a:r>
            <a:r>
              <a:rPr lang="en-GB" dirty="0" err="1"/>
              <a:t>Scanmarker</a:t>
            </a:r>
            <a:r>
              <a:rPr lang="en-GB" dirty="0"/>
              <a:t>?</a:t>
            </a: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1EE2BAF1-4A34-4698-AA86-D954D30E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948070"/>
            <a:ext cx="3429886" cy="3896139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reading pen with large touch screen">
            <a:extLst>
              <a:ext uri="{FF2B5EF4-FFF2-40B4-BE49-F238E27FC236}">
                <a16:creationId xmlns:a16="http://schemas.microsoft.com/office/drawing/2014/main" id="{DA4C472C-A97A-66D5-6F24-8063D204E1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2" r="3743" b="-2"/>
          <a:stretch/>
        </p:blipFill>
        <p:spPr>
          <a:xfrm>
            <a:off x="1131172" y="2268110"/>
            <a:ext cx="2843942" cy="32560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4A126D-5FE5-4775-503F-5E00E283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718" y="1825625"/>
            <a:ext cx="660108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Reading Pen</a:t>
            </a:r>
          </a:p>
          <a:p>
            <a:endParaRPr lang="en-US" dirty="0"/>
          </a:p>
          <a:p>
            <a:r>
              <a:rPr lang="en-US" dirty="0"/>
              <a:t>OCR (Optical Character Recognition)</a:t>
            </a:r>
          </a:p>
          <a:p>
            <a:endParaRPr lang="en-US" dirty="0"/>
          </a:p>
          <a:p>
            <a:r>
              <a:rPr lang="en-US" dirty="0"/>
              <a:t>Reads any text aloud</a:t>
            </a:r>
          </a:p>
          <a:p>
            <a:endParaRPr lang="en-US" dirty="0"/>
          </a:p>
          <a:p>
            <a:r>
              <a:rPr lang="en-US" dirty="0"/>
              <a:t>Translation into 100+ languages </a:t>
            </a:r>
          </a:p>
          <a:p>
            <a:endParaRPr lang="en-US" dirty="0"/>
          </a:p>
          <a:p>
            <a:r>
              <a:rPr lang="en-US" dirty="0"/>
              <a:t>Enhances reading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9942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67EA5-1FC9-BDD6-00E0-FDE786D62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5322-7063-C999-C3BC-D14D3461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a Reading 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A398D-72E9-7C20-0671-32A3B93E2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1200" dirty="0"/>
              <a:t>Simple to use</a:t>
            </a:r>
          </a:p>
          <a:p>
            <a:endParaRPr lang="en-GB" sz="11200" dirty="0"/>
          </a:p>
          <a:p>
            <a:r>
              <a:rPr lang="en-GB" sz="11200" dirty="0"/>
              <a:t>Portable</a:t>
            </a:r>
          </a:p>
          <a:p>
            <a:pPr marL="0" indent="0">
              <a:buNone/>
            </a:pPr>
            <a:endParaRPr lang="en-GB" sz="11200" dirty="0"/>
          </a:p>
          <a:p>
            <a:r>
              <a:rPr lang="en-GB" sz="11200" dirty="0"/>
              <a:t>Multiple ways of processing information (Text-To-Speech/ Dictaphone)</a:t>
            </a:r>
          </a:p>
          <a:p>
            <a:pPr marL="0" indent="0">
              <a:buNone/>
            </a:pPr>
            <a:endParaRPr lang="en-GB" sz="11200" dirty="0"/>
          </a:p>
          <a:p>
            <a:r>
              <a:rPr lang="en-GB" sz="11200" dirty="0"/>
              <a:t>ESL or MFL students (Translation)</a:t>
            </a:r>
          </a:p>
          <a:p>
            <a:endParaRPr lang="en-GB" sz="11200" dirty="0"/>
          </a:p>
          <a:p>
            <a:r>
              <a:rPr lang="en-GB" sz="11200" dirty="0"/>
              <a:t>Capturing Resources on the move (Field trips, Libraries and in the classroom)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75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67EA5-1FC9-BDD6-00E0-FDE786D62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5322-7063-C999-C3BC-D14D3461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can benefit from a Reading Pen?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57287D-A09A-8661-1995-A3BF3A72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824108" cy="432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5200" dirty="0"/>
              <a:t>Dyslexia</a:t>
            </a:r>
          </a:p>
          <a:p>
            <a:endParaRPr lang="en-GB" dirty="0"/>
          </a:p>
          <a:p>
            <a:r>
              <a:rPr lang="en-GB" dirty="0"/>
              <a:t>Reading difficulties: Dyslexia affects reading fluency, accuracy, and comprehension.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Slow reading rate: Reads at a slower pace due to decoding effort.</a:t>
            </a:r>
          </a:p>
          <a:p>
            <a:endParaRPr lang="en-GB" dirty="0"/>
          </a:p>
          <a:p>
            <a:r>
              <a:rPr lang="en-GB" dirty="0"/>
              <a:t>Comprehension challenges: Difficulty understanding written text.</a:t>
            </a:r>
          </a:p>
          <a:p>
            <a:endParaRPr lang="en-GB" dirty="0"/>
          </a:p>
          <a:p>
            <a:r>
              <a:rPr lang="en-GB" dirty="0"/>
              <a:t>Support strategies: Multisensory approaches, phonics, repeated reading.</a:t>
            </a:r>
          </a:p>
        </p:txBody>
      </p:sp>
    </p:spTree>
    <p:extLst>
      <p:ext uri="{BB962C8B-B14F-4D97-AF65-F5344CB8AC3E}">
        <p14:creationId xmlns:p14="http://schemas.microsoft.com/office/powerpoint/2010/main" val="5220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67EA5-1FC9-BDD6-00E0-FDE786D62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5322-7063-C999-C3BC-D14D3461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can benefit from a Reading Pen? </a:t>
            </a:r>
            <a:br>
              <a:rPr lang="en-GB" dirty="0"/>
            </a:br>
            <a:br>
              <a:rPr lang="en-GB" dirty="0"/>
            </a:br>
            <a:r>
              <a:rPr lang="en-GB" sz="4900" dirty="0"/>
              <a:t>Visual</a:t>
            </a:r>
            <a:r>
              <a:rPr lang="en-GB" sz="4900" baseline="0" dirty="0"/>
              <a:t> Impairment</a:t>
            </a:r>
            <a:endParaRPr lang="en-GB" sz="49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57287D-A09A-8661-1995-A3BF3A72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018821"/>
            <a:ext cx="9984135" cy="3801534"/>
          </a:xfrm>
        </p:spPr>
        <p:txBody>
          <a:bodyPr>
            <a:normAutofit/>
          </a:bodyPr>
          <a:lstStyle/>
          <a:p>
            <a:r>
              <a:rPr lang="en-GB" dirty="0"/>
              <a:t>Challenges with print: Difficulty in seeing and processing printed text due to reduced vision.</a:t>
            </a:r>
          </a:p>
          <a:p>
            <a:endParaRPr lang="en-GB" dirty="0"/>
          </a:p>
          <a:p>
            <a:r>
              <a:rPr lang="en-GB" dirty="0"/>
              <a:t>Visual acuity: Impacts the ability to see small details, such as letters and words.</a:t>
            </a:r>
          </a:p>
          <a:p>
            <a:endParaRPr lang="en-GB" dirty="0"/>
          </a:p>
          <a:p>
            <a:r>
              <a:rPr lang="en-GB" dirty="0"/>
              <a:t>Fatigue: Strain from attempting to read with limited vision can lead to fatigue quickly.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1704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67EA5-1FC9-BDD6-00E0-FDE786D62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5322-7063-C999-C3BC-D14D3461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Who can benefit from a Reading Pen?</a:t>
            </a:r>
            <a:br>
              <a:rPr lang="en-GB" dirty="0"/>
            </a:br>
            <a:br>
              <a:rPr lang="en-GB" dirty="0"/>
            </a:br>
            <a:r>
              <a:rPr lang="en-GB" sz="4900" dirty="0"/>
              <a:t>Language Learners 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57287D-A09A-8661-1995-A3BF3A72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574"/>
            <a:ext cx="10846981" cy="429451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Vocabulary: Lack of vocabulary knowledge can hinder comprehension and fluency.</a:t>
            </a:r>
          </a:p>
          <a:p>
            <a:endParaRPr lang="en-GB" dirty="0"/>
          </a:p>
          <a:p>
            <a:r>
              <a:rPr lang="en-GB" dirty="0"/>
              <a:t>Grammar: Difficulty with English grammar can affect understanding of written text.</a:t>
            </a:r>
          </a:p>
          <a:p>
            <a:endParaRPr lang="en-GB" dirty="0"/>
          </a:p>
          <a:p>
            <a:r>
              <a:rPr lang="en-GB" dirty="0"/>
              <a:t>Pronunciation: Challenges in pronouncing English words correctly can impact reading fluency.</a:t>
            </a:r>
          </a:p>
          <a:p>
            <a:endParaRPr lang="en-GB" dirty="0"/>
          </a:p>
          <a:p>
            <a:r>
              <a:rPr lang="en-GB" dirty="0"/>
              <a:t>Instant translation: Reading pens can translate words or sentences into the user's native language.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32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A578-AB86-2D97-D086-FFBB79C3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Scanmarker</a:t>
            </a:r>
            <a:r>
              <a:rPr lang="en-GB" dirty="0"/>
              <a:t> Pro</a:t>
            </a:r>
          </a:p>
        </p:txBody>
      </p:sp>
      <p:pic>
        <p:nvPicPr>
          <p:cNvPr id="8" name="Content Placeholder 7" descr="A reading pen with large touch screen">
            <a:extLst>
              <a:ext uri="{FF2B5EF4-FFF2-40B4-BE49-F238E27FC236}">
                <a16:creationId xmlns:a16="http://schemas.microsoft.com/office/drawing/2014/main" id="{A1022C22-D86D-8420-3793-B2457BC9C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65" y="1276960"/>
            <a:ext cx="4966235" cy="4966235"/>
          </a:xfrm>
        </p:spPr>
      </p:pic>
      <p:graphicFrame>
        <p:nvGraphicFramePr>
          <p:cNvPr id="10" name="TextBox 6">
            <a:extLst>
              <a:ext uri="{FF2B5EF4-FFF2-40B4-BE49-F238E27FC236}">
                <a16:creationId xmlns:a16="http://schemas.microsoft.com/office/drawing/2014/main" id="{205D4F37-4AF9-2BE1-3CA8-1167F2971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559149"/>
              </p:ext>
            </p:extLst>
          </p:nvPr>
        </p:nvGraphicFramePr>
        <p:xfrm>
          <a:off x="509752" y="1832731"/>
          <a:ext cx="4805524" cy="486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635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D1C8C-06E3-C0F4-C535-29C3659BC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2731-910C-541C-24B3-F98EB78BA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70795824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8236C5C5AA44EA07659CC33D883B7" ma:contentTypeVersion="14" ma:contentTypeDescription="Create a new document." ma:contentTypeScope="" ma:versionID="206f9f41976e7bdbe090e98417f74dfd">
  <xsd:schema xmlns:xsd="http://www.w3.org/2001/XMLSchema" xmlns:xs="http://www.w3.org/2001/XMLSchema" xmlns:p="http://schemas.microsoft.com/office/2006/metadata/properties" xmlns:ns2="1316e479-0dd5-4804-90b2-b021d65978fe" xmlns:ns3="4ce5584e-5f0e-4fd3-a3b6-c328330b3f2d" targetNamespace="http://schemas.microsoft.com/office/2006/metadata/properties" ma:root="true" ma:fieldsID="719117e93edd2620bf8247540d9572a1" ns2:_="" ns3:_="">
    <xsd:import namespace="1316e479-0dd5-4804-90b2-b021d65978fe"/>
    <xsd:import namespace="4ce5584e-5f0e-4fd3-a3b6-c328330b3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6e479-0dd5-4804-90b2-b021d65978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8109bd-626c-4cb5-b457-7c830300b9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5584e-5f0e-4fd3-a3b6-c328330b3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7cb71a9-d6a4-4de9-8779-cae39dc6d9da}" ma:internalName="TaxCatchAll" ma:showField="CatchAllData" ma:web="4ce5584e-5f0e-4fd3-a3b6-c328330b3f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A4CAF5-C1CD-4B6E-BB18-EE6020FFB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16e479-0dd5-4804-90b2-b021d65978fe"/>
    <ds:schemaRef ds:uri="4ce5584e-5f0e-4fd3-a3b6-c328330b3f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85F7EB-2C60-40BD-96C2-6C9C8C7C6A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8022</TotalTime>
  <Words>288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Scanmarker</vt:lpstr>
      <vt:lpstr>What is Scanmarker?</vt:lpstr>
      <vt:lpstr>Why use a Reading Pen?</vt:lpstr>
      <vt:lpstr>Who can benefit from a Reading Pen?</vt:lpstr>
      <vt:lpstr>Who can benefit from a Reading Pen?   Visual Impairment</vt:lpstr>
      <vt:lpstr>Who can benefit from a Reading Pen?  Language Learners  </vt:lpstr>
      <vt:lpstr>Scanmarker Pro</vt:lpstr>
      <vt:lpstr>Live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ScanMarker</dc:title>
  <dc:creator>James Wright</dc:creator>
  <cp:lastModifiedBy>Jessica Dunne</cp:lastModifiedBy>
  <cp:revision>22</cp:revision>
  <dcterms:created xsi:type="dcterms:W3CDTF">2024-01-10T12:06:30Z</dcterms:created>
  <dcterms:modified xsi:type="dcterms:W3CDTF">2024-05-16T10:24:39Z</dcterms:modified>
</cp:coreProperties>
</file>